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65" r:id="rId11"/>
    <p:sldId id="266" r:id="rId12"/>
    <p:sldId id="267" r:id="rId13"/>
    <p:sldId id="268" r:id="rId14"/>
    <p:sldId id="271" r:id="rId15"/>
    <p:sldId id="272" r:id="rId16"/>
    <p:sldId id="269" r:id="rId17"/>
    <p:sldId id="270" r:id="rId18"/>
    <p:sldId id="273" r:id="rId19"/>
    <p:sldId id="276" r:id="rId20"/>
    <p:sldId id="275" r:id="rId21"/>
    <p:sldId id="274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4A4074-B94B-4842-A778-3253D9348F4C}" type="doc">
      <dgm:prSet loTypeId="urn:microsoft.com/office/officeart/2005/8/layout/vList4" loCatId="list" qsTypeId="urn:microsoft.com/office/officeart/2005/8/quickstyle/3d1" qsCatId="3D" csTypeId="urn:microsoft.com/office/officeart/2005/8/colors/accent1_2" csCatId="accent1" phldr="1"/>
      <dgm:spPr/>
    </dgm:pt>
    <dgm:pt modelId="{6129391F-BD73-444B-A2EB-EF148E7E3727}">
      <dgm:prSet phldrT="[Text]"/>
      <dgm:spPr/>
      <dgm:t>
        <a:bodyPr/>
        <a:lstStyle/>
        <a:p>
          <a:r>
            <a:rPr lang="en-US" dirty="0" smtClean="0"/>
            <a:t>CNC Router </a:t>
          </a:r>
          <a:endParaRPr lang="en-US" dirty="0"/>
        </a:p>
      </dgm:t>
    </dgm:pt>
    <dgm:pt modelId="{B842C3D6-6321-42DB-A8F1-E927A5F9202C}" type="parTrans" cxnId="{691AB2A5-B04E-4774-A9E6-DEAA677A172B}">
      <dgm:prSet/>
      <dgm:spPr/>
      <dgm:t>
        <a:bodyPr/>
        <a:lstStyle/>
        <a:p>
          <a:endParaRPr lang="en-US"/>
        </a:p>
      </dgm:t>
    </dgm:pt>
    <dgm:pt modelId="{2071F8A1-0F8E-40AA-9023-2194E0BCF3A1}" type="sibTrans" cxnId="{691AB2A5-B04E-4774-A9E6-DEAA677A172B}">
      <dgm:prSet/>
      <dgm:spPr/>
      <dgm:t>
        <a:bodyPr/>
        <a:lstStyle/>
        <a:p>
          <a:endParaRPr lang="en-US"/>
        </a:p>
      </dgm:t>
    </dgm:pt>
    <dgm:pt modelId="{280401D4-93BF-491E-869D-FDB6775095BF}">
      <dgm:prSet phldrT="[Text]"/>
      <dgm:spPr/>
      <dgm:t>
        <a:bodyPr/>
        <a:lstStyle/>
        <a:p>
          <a:r>
            <a:rPr lang="en-US" dirty="0" smtClean="0"/>
            <a:t>CNC Lathe </a:t>
          </a:r>
          <a:endParaRPr lang="en-US" dirty="0"/>
        </a:p>
      </dgm:t>
    </dgm:pt>
    <dgm:pt modelId="{942A3E93-1D6F-442D-B207-7C715429D0B8}" type="parTrans" cxnId="{00A64F27-1215-431D-90D3-C41F95C58066}">
      <dgm:prSet/>
      <dgm:spPr/>
      <dgm:t>
        <a:bodyPr/>
        <a:lstStyle/>
        <a:p>
          <a:endParaRPr lang="en-US"/>
        </a:p>
      </dgm:t>
    </dgm:pt>
    <dgm:pt modelId="{0ACD0C70-DED9-4071-9DEF-3584E68692B2}" type="sibTrans" cxnId="{00A64F27-1215-431D-90D3-C41F95C58066}">
      <dgm:prSet/>
      <dgm:spPr/>
      <dgm:t>
        <a:bodyPr/>
        <a:lstStyle/>
        <a:p>
          <a:endParaRPr lang="en-US"/>
        </a:p>
      </dgm:t>
    </dgm:pt>
    <dgm:pt modelId="{B0B9CCE9-C195-4013-B38C-719DA80E6F7F}">
      <dgm:prSet phldrT="[Text]"/>
      <dgm:spPr/>
      <dgm:t>
        <a:bodyPr/>
        <a:lstStyle/>
        <a:p>
          <a:r>
            <a:rPr lang="en-US" dirty="0" smtClean="0"/>
            <a:t>CarveWright Carving Machine</a:t>
          </a:r>
          <a:endParaRPr lang="en-US" dirty="0"/>
        </a:p>
      </dgm:t>
    </dgm:pt>
    <dgm:pt modelId="{3149833F-D5C2-4A36-8A49-0F4C687F4467}" type="parTrans" cxnId="{458CA4CA-1132-42A1-A2AF-49A57BD9567B}">
      <dgm:prSet/>
      <dgm:spPr/>
      <dgm:t>
        <a:bodyPr/>
        <a:lstStyle/>
        <a:p>
          <a:endParaRPr lang="en-US"/>
        </a:p>
      </dgm:t>
    </dgm:pt>
    <dgm:pt modelId="{1AB57704-60C5-446A-9BB2-8D2070CA46E8}" type="sibTrans" cxnId="{458CA4CA-1132-42A1-A2AF-49A57BD9567B}">
      <dgm:prSet/>
      <dgm:spPr/>
      <dgm:t>
        <a:bodyPr/>
        <a:lstStyle/>
        <a:p>
          <a:endParaRPr lang="en-US"/>
        </a:p>
      </dgm:t>
    </dgm:pt>
    <dgm:pt modelId="{548B80E0-6538-4244-B716-0D736C7F8E96}" type="pres">
      <dgm:prSet presAssocID="{4D4A4074-B94B-4842-A778-3253D9348F4C}" presName="linear" presStyleCnt="0">
        <dgm:presLayoutVars>
          <dgm:dir/>
          <dgm:resizeHandles val="exact"/>
        </dgm:presLayoutVars>
      </dgm:prSet>
      <dgm:spPr/>
    </dgm:pt>
    <dgm:pt modelId="{23809437-5DFB-4897-9251-E081828EC465}" type="pres">
      <dgm:prSet presAssocID="{6129391F-BD73-444B-A2EB-EF148E7E3727}" presName="comp" presStyleCnt="0"/>
      <dgm:spPr/>
    </dgm:pt>
    <dgm:pt modelId="{46196705-F37D-4A76-876B-6D9E48BC8D72}" type="pres">
      <dgm:prSet presAssocID="{6129391F-BD73-444B-A2EB-EF148E7E3727}" presName="box" presStyleLbl="node1" presStyleIdx="0" presStyleCnt="3"/>
      <dgm:spPr/>
      <dgm:t>
        <a:bodyPr/>
        <a:lstStyle/>
        <a:p>
          <a:endParaRPr lang="en-US"/>
        </a:p>
      </dgm:t>
    </dgm:pt>
    <dgm:pt modelId="{0EF28A7A-3126-4046-8E4D-8607306B942E}" type="pres">
      <dgm:prSet presAssocID="{6129391F-BD73-444B-A2EB-EF148E7E3727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0E234728-7A1C-4376-8F33-233E904F72B1}" type="pres">
      <dgm:prSet presAssocID="{6129391F-BD73-444B-A2EB-EF148E7E372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12B04-F82A-4E6B-AFD1-779D3DA64B7E}" type="pres">
      <dgm:prSet presAssocID="{2071F8A1-0F8E-40AA-9023-2194E0BCF3A1}" presName="spacer" presStyleCnt="0"/>
      <dgm:spPr/>
    </dgm:pt>
    <dgm:pt modelId="{ED4659F6-5106-48E4-8524-2BB3F4EAD763}" type="pres">
      <dgm:prSet presAssocID="{280401D4-93BF-491E-869D-FDB6775095BF}" presName="comp" presStyleCnt="0"/>
      <dgm:spPr/>
    </dgm:pt>
    <dgm:pt modelId="{ADA80374-B5D5-4969-A91F-5941A133B49F}" type="pres">
      <dgm:prSet presAssocID="{280401D4-93BF-491E-869D-FDB6775095BF}" presName="box" presStyleLbl="node1" presStyleIdx="1" presStyleCnt="3"/>
      <dgm:spPr/>
      <dgm:t>
        <a:bodyPr/>
        <a:lstStyle/>
        <a:p>
          <a:endParaRPr lang="en-US"/>
        </a:p>
      </dgm:t>
    </dgm:pt>
    <dgm:pt modelId="{1BA2A35E-92FE-4278-B3F4-45F340F53594}" type="pres">
      <dgm:prSet presAssocID="{280401D4-93BF-491E-869D-FDB6775095BF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94782FE-C1F7-4281-A7C0-7A7BBA75D199}" type="pres">
      <dgm:prSet presAssocID="{280401D4-93BF-491E-869D-FDB6775095B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58E776-D927-4A1A-9D58-F65C45E572C1}" type="pres">
      <dgm:prSet presAssocID="{0ACD0C70-DED9-4071-9DEF-3584E68692B2}" presName="spacer" presStyleCnt="0"/>
      <dgm:spPr/>
    </dgm:pt>
    <dgm:pt modelId="{94C7015C-236B-4F66-816B-71D1FA058B6E}" type="pres">
      <dgm:prSet presAssocID="{B0B9CCE9-C195-4013-B38C-719DA80E6F7F}" presName="comp" presStyleCnt="0"/>
      <dgm:spPr/>
    </dgm:pt>
    <dgm:pt modelId="{3AB6DF65-3CAB-4A20-8438-11BAABFAC51E}" type="pres">
      <dgm:prSet presAssocID="{B0B9CCE9-C195-4013-B38C-719DA80E6F7F}" presName="box" presStyleLbl="node1" presStyleIdx="2" presStyleCnt="3"/>
      <dgm:spPr/>
      <dgm:t>
        <a:bodyPr/>
        <a:lstStyle/>
        <a:p>
          <a:endParaRPr lang="en-US"/>
        </a:p>
      </dgm:t>
    </dgm:pt>
    <dgm:pt modelId="{DF0880B4-0929-42A1-9EE6-196819F4EFEA}" type="pres">
      <dgm:prSet presAssocID="{B0B9CCE9-C195-4013-B38C-719DA80E6F7F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C148242C-732C-40FF-AD8F-F5DB8393453F}" type="pres">
      <dgm:prSet presAssocID="{B0B9CCE9-C195-4013-B38C-719DA80E6F7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9B2789-B44E-42BC-B84A-FAA186481D70}" type="presOf" srcId="{B0B9CCE9-C195-4013-B38C-719DA80E6F7F}" destId="{C148242C-732C-40FF-AD8F-F5DB8393453F}" srcOrd="1" destOrd="0" presId="urn:microsoft.com/office/officeart/2005/8/layout/vList4"/>
    <dgm:cxn modelId="{458CA4CA-1132-42A1-A2AF-49A57BD9567B}" srcId="{4D4A4074-B94B-4842-A778-3253D9348F4C}" destId="{B0B9CCE9-C195-4013-B38C-719DA80E6F7F}" srcOrd="2" destOrd="0" parTransId="{3149833F-D5C2-4A36-8A49-0F4C687F4467}" sibTransId="{1AB57704-60C5-446A-9BB2-8D2070CA46E8}"/>
    <dgm:cxn modelId="{207EFDE3-77D8-490C-BD5C-D3C780380E6D}" type="presOf" srcId="{280401D4-93BF-491E-869D-FDB6775095BF}" destId="{ADA80374-B5D5-4969-A91F-5941A133B49F}" srcOrd="0" destOrd="0" presId="urn:microsoft.com/office/officeart/2005/8/layout/vList4"/>
    <dgm:cxn modelId="{9D3BAC2C-2C96-48F1-812E-276584B42276}" type="presOf" srcId="{4D4A4074-B94B-4842-A778-3253D9348F4C}" destId="{548B80E0-6538-4244-B716-0D736C7F8E96}" srcOrd="0" destOrd="0" presId="urn:microsoft.com/office/officeart/2005/8/layout/vList4"/>
    <dgm:cxn modelId="{691AB2A5-B04E-4774-A9E6-DEAA677A172B}" srcId="{4D4A4074-B94B-4842-A778-3253D9348F4C}" destId="{6129391F-BD73-444B-A2EB-EF148E7E3727}" srcOrd="0" destOrd="0" parTransId="{B842C3D6-6321-42DB-A8F1-E927A5F9202C}" sibTransId="{2071F8A1-0F8E-40AA-9023-2194E0BCF3A1}"/>
    <dgm:cxn modelId="{B9DF917C-C9D0-498D-8A08-B5477C6115A8}" type="presOf" srcId="{6129391F-BD73-444B-A2EB-EF148E7E3727}" destId="{46196705-F37D-4A76-876B-6D9E48BC8D72}" srcOrd="0" destOrd="0" presId="urn:microsoft.com/office/officeart/2005/8/layout/vList4"/>
    <dgm:cxn modelId="{9B93B7E1-7FCD-42BB-B97D-04BE1ADCDA28}" type="presOf" srcId="{6129391F-BD73-444B-A2EB-EF148E7E3727}" destId="{0E234728-7A1C-4376-8F33-233E904F72B1}" srcOrd="1" destOrd="0" presId="urn:microsoft.com/office/officeart/2005/8/layout/vList4"/>
    <dgm:cxn modelId="{00A64F27-1215-431D-90D3-C41F95C58066}" srcId="{4D4A4074-B94B-4842-A778-3253D9348F4C}" destId="{280401D4-93BF-491E-869D-FDB6775095BF}" srcOrd="1" destOrd="0" parTransId="{942A3E93-1D6F-442D-B207-7C715429D0B8}" sibTransId="{0ACD0C70-DED9-4071-9DEF-3584E68692B2}"/>
    <dgm:cxn modelId="{9B3C7B1E-2349-4E98-A533-5ADC54B5275D}" type="presOf" srcId="{280401D4-93BF-491E-869D-FDB6775095BF}" destId="{994782FE-C1F7-4281-A7C0-7A7BBA75D199}" srcOrd="1" destOrd="0" presId="urn:microsoft.com/office/officeart/2005/8/layout/vList4"/>
    <dgm:cxn modelId="{2F9F8657-70D6-44FE-93DB-6DFF03E8B401}" type="presOf" srcId="{B0B9CCE9-C195-4013-B38C-719DA80E6F7F}" destId="{3AB6DF65-3CAB-4A20-8438-11BAABFAC51E}" srcOrd="0" destOrd="0" presId="urn:microsoft.com/office/officeart/2005/8/layout/vList4"/>
    <dgm:cxn modelId="{435AE640-0231-46AB-9199-B6A0169C9048}" type="presParOf" srcId="{548B80E0-6538-4244-B716-0D736C7F8E96}" destId="{23809437-5DFB-4897-9251-E081828EC465}" srcOrd="0" destOrd="0" presId="urn:microsoft.com/office/officeart/2005/8/layout/vList4"/>
    <dgm:cxn modelId="{E6169A27-F6EC-4595-AF79-E9B935B4E049}" type="presParOf" srcId="{23809437-5DFB-4897-9251-E081828EC465}" destId="{46196705-F37D-4A76-876B-6D9E48BC8D72}" srcOrd="0" destOrd="0" presId="urn:microsoft.com/office/officeart/2005/8/layout/vList4"/>
    <dgm:cxn modelId="{242036C0-9722-4054-BBED-D16C67205FAF}" type="presParOf" srcId="{23809437-5DFB-4897-9251-E081828EC465}" destId="{0EF28A7A-3126-4046-8E4D-8607306B942E}" srcOrd="1" destOrd="0" presId="urn:microsoft.com/office/officeart/2005/8/layout/vList4"/>
    <dgm:cxn modelId="{9D02044D-7B84-4BCD-AAE6-4BDE74FF8053}" type="presParOf" srcId="{23809437-5DFB-4897-9251-E081828EC465}" destId="{0E234728-7A1C-4376-8F33-233E904F72B1}" srcOrd="2" destOrd="0" presId="urn:microsoft.com/office/officeart/2005/8/layout/vList4"/>
    <dgm:cxn modelId="{FA9485FC-5BCC-499E-9A1A-98DC917A6215}" type="presParOf" srcId="{548B80E0-6538-4244-B716-0D736C7F8E96}" destId="{8E512B04-F82A-4E6B-AFD1-779D3DA64B7E}" srcOrd="1" destOrd="0" presId="urn:microsoft.com/office/officeart/2005/8/layout/vList4"/>
    <dgm:cxn modelId="{1F710901-5E00-4717-B98E-5A2608875489}" type="presParOf" srcId="{548B80E0-6538-4244-B716-0D736C7F8E96}" destId="{ED4659F6-5106-48E4-8524-2BB3F4EAD763}" srcOrd="2" destOrd="0" presId="urn:microsoft.com/office/officeart/2005/8/layout/vList4"/>
    <dgm:cxn modelId="{E5D695EA-10D2-49AD-A061-FFC7EFB0A13C}" type="presParOf" srcId="{ED4659F6-5106-48E4-8524-2BB3F4EAD763}" destId="{ADA80374-B5D5-4969-A91F-5941A133B49F}" srcOrd="0" destOrd="0" presId="urn:microsoft.com/office/officeart/2005/8/layout/vList4"/>
    <dgm:cxn modelId="{DFC5918C-9349-4905-808E-82034A95A0D9}" type="presParOf" srcId="{ED4659F6-5106-48E4-8524-2BB3F4EAD763}" destId="{1BA2A35E-92FE-4278-B3F4-45F340F53594}" srcOrd="1" destOrd="0" presId="urn:microsoft.com/office/officeart/2005/8/layout/vList4"/>
    <dgm:cxn modelId="{D597112C-DB75-4E25-993F-AA541BE77EAF}" type="presParOf" srcId="{ED4659F6-5106-48E4-8524-2BB3F4EAD763}" destId="{994782FE-C1F7-4281-A7C0-7A7BBA75D199}" srcOrd="2" destOrd="0" presId="urn:microsoft.com/office/officeart/2005/8/layout/vList4"/>
    <dgm:cxn modelId="{DD21274A-96A0-48AD-8E2C-E4E48151AFBB}" type="presParOf" srcId="{548B80E0-6538-4244-B716-0D736C7F8E96}" destId="{5D58E776-D927-4A1A-9D58-F65C45E572C1}" srcOrd="3" destOrd="0" presId="urn:microsoft.com/office/officeart/2005/8/layout/vList4"/>
    <dgm:cxn modelId="{D2C75E2E-5A8B-495D-B50E-382233D20CAC}" type="presParOf" srcId="{548B80E0-6538-4244-B716-0D736C7F8E96}" destId="{94C7015C-236B-4F66-816B-71D1FA058B6E}" srcOrd="4" destOrd="0" presId="urn:microsoft.com/office/officeart/2005/8/layout/vList4"/>
    <dgm:cxn modelId="{2733D33E-1654-4E1B-BB8E-88B44CC2918C}" type="presParOf" srcId="{94C7015C-236B-4F66-816B-71D1FA058B6E}" destId="{3AB6DF65-3CAB-4A20-8438-11BAABFAC51E}" srcOrd="0" destOrd="0" presId="urn:microsoft.com/office/officeart/2005/8/layout/vList4"/>
    <dgm:cxn modelId="{029601AC-F13F-46D4-811A-4E1BA858657E}" type="presParOf" srcId="{94C7015C-236B-4F66-816B-71D1FA058B6E}" destId="{DF0880B4-0929-42A1-9EE6-196819F4EFEA}" srcOrd="1" destOrd="0" presId="urn:microsoft.com/office/officeart/2005/8/layout/vList4"/>
    <dgm:cxn modelId="{FE6C6232-67A0-4E78-8094-08D52E4A1D33}" type="presParOf" srcId="{94C7015C-236B-4F66-816B-71D1FA058B6E}" destId="{C148242C-732C-40FF-AD8F-F5DB8393453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4E6F98-EB2D-4914-8872-D1627E78339F}" type="doc">
      <dgm:prSet loTypeId="urn:microsoft.com/office/officeart/2009/3/layout/OpposingIdeas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082CD3-FF91-4E4C-BD86-22082B4C04D2}">
      <dgm:prSet phldrT="[Text]"/>
      <dgm:spPr/>
      <dgm:t>
        <a:bodyPr/>
        <a:lstStyle/>
        <a:p>
          <a:r>
            <a:rPr lang="en-US" dirty="0" smtClean="0"/>
            <a:t>Good Contrast</a:t>
          </a:r>
          <a:endParaRPr lang="en-US" dirty="0"/>
        </a:p>
      </dgm:t>
    </dgm:pt>
    <dgm:pt modelId="{17900E5E-3C8B-45F0-A4FA-C1BD78DFCE9C}" type="parTrans" cxnId="{6E741F6F-8D5C-4EC9-BA89-599A66F20E93}">
      <dgm:prSet/>
      <dgm:spPr/>
      <dgm:t>
        <a:bodyPr/>
        <a:lstStyle/>
        <a:p>
          <a:endParaRPr lang="en-US"/>
        </a:p>
      </dgm:t>
    </dgm:pt>
    <dgm:pt modelId="{7021CBC4-20EE-4A14-9555-A9FBA1E4EB4E}" type="sibTrans" cxnId="{6E741F6F-8D5C-4EC9-BA89-599A66F20E93}">
      <dgm:prSet/>
      <dgm:spPr/>
      <dgm:t>
        <a:bodyPr/>
        <a:lstStyle/>
        <a:p>
          <a:endParaRPr lang="en-US"/>
        </a:p>
      </dgm:t>
    </dgm:pt>
    <dgm:pt modelId="{D332E367-AF7A-4219-8213-1E93F2C2903F}">
      <dgm:prSet phldrT="[Text]"/>
      <dgm:spPr/>
      <dgm:t>
        <a:bodyPr/>
        <a:lstStyle/>
        <a:p>
          <a:r>
            <a:rPr lang="en-US" dirty="0" smtClean="0"/>
            <a:t>- Dark lines differ from back ground</a:t>
          </a:r>
          <a:endParaRPr lang="en-US" dirty="0"/>
        </a:p>
      </dgm:t>
    </dgm:pt>
    <dgm:pt modelId="{6B7FE355-1FBD-44A1-9D04-A4C003A51F92}" type="parTrans" cxnId="{3DFC9685-DB9D-4537-8A63-089060D46FF9}">
      <dgm:prSet/>
      <dgm:spPr/>
      <dgm:t>
        <a:bodyPr/>
        <a:lstStyle/>
        <a:p>
          <a:endParaRPr lang="en-US"/>
        </a:p>
      </dgm:t>
    </dgm:pt>
    <dgm:pt modelId="{B1DECE45-28C4-4909-9A99-9F017B7A6A90}" type="sibTrans" cxnId="{3DFC9685-DB9D-4537-8A63-089060D46FF9}">
      <dgm:prSet/>
      <dgm:spPr/>
      <dgm:t>
        <a:bodyPr/>
        <a:lstStyle/>
        <a:p>
          <a:endParaRPr lang="en-US"/>
        </a:p>
      </dgm:t>
    </dgm:pt>
    <dgm:pt modelId="{976C7A01-BF8D-459E-8BEC-D218D171CDC9}">
      <dgm:prSet phldrT="[Text]"/>
      <dgm:spPr/>
      <dgm:t>
        <a:bodyPr/>
        <a:lstStyle/>
        <a:p>
          <a:r>
            <a:rPr lang="en-US" dirty="0" smtClean="0"/>
            <a:t>Bad Contrast</a:t>
          </a:r>
          <a:endParaRPr lang="en-US" dirty="0"/>
        </a:p>
      </dgm:t>
    </dgm:pt>
    <dgm:pt modelId="{B9E1A6E6-F19B-4CFF-812C-DF75FB02C507}" type="parTrans" cxnId="{02651CCB-3722-4585-B218-287178B0921B}">
      <dgm:prSet/>
      <dgm:spPr/>
      <dgm:t>
        <a:bodyPr/>
        <a:lstStyle/>
        <a:p>
          <a:endParaRPr lang="en-US"/>
        </a:p>
      </dgm:t>
    </dgm:pt>
    <dgm:pt modelId="{5D2804DD-04DB-4BD6-84B9-47CDC15D0EFF}" type="sibTrans" cxnId="{02651CCB-3722-4585-B218-287178B0921B}">
      <dgm:prSet/>
      <dgm:spPr/>
      <dgm:t>
        <a:bodyPr/>
        <a:lstStyle/>
        <a:p>
          <a:endParaRPr lang="en-US"/>
        </a:p>
      </dgm:t>
    </dgm:pt>
    <dgm:pt modelId="{52EFCB88-CC4E-406F-9B5C-89EA2E94575E}">
      <dgm:prSet phldrT="[Text]"/>
      <dgm:spPr/>
      <dgm:t>
        <a:bodyPr/>
        <a:lstStyle/>
        <a:p>
          <a:r>
            <a:rPr lang="en-US" dirty="0" smtClean="0"/>
            <a:t>- There are no lines separating the main image from back ground</a:t>
          </a:r>
          <a:endParaRPr lang="en-US" dirty="0"/>
        </a:p>
      </dgm:t>
    </dgm:pt>
    <dgm:pt modelId="{1A27D0CE-C134-418C-9504-6FFA607165BC}" type="parTrans" cxnId="{02B418C1-3282-410D-86F9-11477D409A83}">
      <dgm:prSet/>
      <dgm:spPr/>
      <dgm:t>
        <a:bodyPr/>
        <a:lstStyle/>
        <a:p>
          <a:endParaRPr lang="en-US"/>
        </a:p>
      </dgm:t>
    </dgm:pt>
    <dgm:pt modelId="{8D9E3FDF-3DC8-4232-96B3-486497AD82A8}" type="sibTrans" cxnId="{02B418C1-3282-410D-86F9-11477D409A83}">
      <dgm:prSet/>
      <dgm:spPr/>
      <dgm:t>
        <a:bodyPr/>
        <a:lstStyle/>
        <a:p>
          <a:endParaRPr lang="en-US"/>
        </a:p>
      </dgm:t>
    </dgm:pt>
    <dgm:pt modelId="{E944BA43-7D7C-42F1-AF36-7746F278C28A}">
      <dgm:prSet phldrT="[Text]"/>
      <dgm:spPr/>
      <dgm:t>
        <a:bodyPr/>
        <a:lstStyle/>
        <a:p>
          <a:r>
            <a:rPr lang="en-US" dirty="0" smtClean="0"/>
            <a:t>- Main image stands out </a:t>
          </a:r>
          <a:endParaRPr lang="en-US" dirty="0"/>
        </a:p>
      </dgm:t>
    </dgm:pt>
    <dgm:pt modelId="{37516F91-FB21-40B5-9AD1-E4DCD1FF758A}" type="parTrans" cxnId="{29E23701-DBE0-4B35-88D2-99DF95EC7D76}">
      <dgm:prSet/>
      <dgm:spPr/>
      <dgm:t>
        <a:bodyPr/>
        <a:lstStyle/>
        <a:p>
          <a:endParaRPr lang="en-US"/>
        </a:p>
      </dgm:t>
    </dgm:pt>
    <dgm:pt modelId="{83FBB89F-E276-4692-97BA-8FCC8E77FB32}" type="sibTrans" cxnId="{29E23701-DBE0-4B35-88D2-99DF95EC7D76}">
      <dgm:prSet/>
      <dgm:spPr/>
      <dgm:t>
        <a:bodyPr/>
        <a:lstStyle/>
        <a:p>
          <a:endParaRPr lang="en-US"/>
        </a:p>
      </dgm:t>
    </dgm:pt>
    <dgm:pt modelId="{033CCCA6-1478-478D-95BE-48D25C5A4DAB}">
      <dgm:prSet phldrT="[Text]"/>
      <dgm:spPr/>
      <dgm:t>
        <a:bodyPr/>
        <a:lstStyle/>
        <a:p>
          <a:r>
            <a:rPr lang="en-US" dirty="0" smtClean="0"/>
            <a:t>- No dark Spaces in back ground </a:t>
          </a:r>
          <a:endParaRPr lang="en-US" dirty="0"/>
        </a:p>
      </dgm:t>
    </dgm:pt>
    <dgm:pt modelId="{4E820A03-6ED7-45AA-A142-EEEEDE02138B}" type="parTrans" cxnId="{BF6345F6-D919-4388-8BE5-2B870049C078}">
      <dgm:prSet/>
      <dgm:spPr/>
      <dgm:t>
        <a:bodyPr/>
        <a:lstStyle/>
        <a:p>
          <a:endParaRPr lang="en-US"/>
        </a:p>
      </dgm:t>
    </dgm:pt>
    <dgm:pt modelId="{94C2995A-6230-4953-ABDE-8E7A8CCC5A4C}" type="sibTrans" cxnId="{BF6345F6-D919-4388-8BE5-2B870049C078}">
      <dgm:prSet/>
      <dgm:spPr/>
      <dgm:t>
        <a:bodyPr/>
        <a:lstStyle/>
        <a:p>
          <a:endParaRPr lang="en-US"/>
        </a:p>
      </dgm:t>
    </dgm:pt>
    <dgm:pt modelId="{46918267-E030-4519-830F-A70F15219165}">
      <dgm:prSet phldrT="[Text]"/>
      <dgm:spPr/>
      <dgm:t>
        <a:bodyPr/>
        <a:lstStyle/>
        <a:p>
          <a:r>
            <a:rPr lang="en-US" dirty="0" smtClean="0"/>
            <a:t>- There are dark shapes in the background </a:t>
          </a:r>
          <a:endParaRPr lang="en-US" dirty="0"/>
        </a:p>
      </dgm:t>
    </dgm:pt>
    <dgm:pt modelId="{6E864343-AC0C-481C-AAF8-3A86C65D7821}" type="parTrans" cxnId="{3A6C9408-A8F9-4B68-9F65-EF976AC30231}">
      <dgm:prSet/>
      <dgm:spPr/>
      <dgm:t>
        <a:bodyPr/>
        <a:lstStyle/>
        <a:p>
          <a:endParaRPr lang="en-US"/>
        </a:p>
      </dgm:t>
    </dgm:pt>
    <dgm:pt modelId="{3C3D9101-4E75-49CE-89DC-C2F0482584F5}" type="sibTrans" cxnId="{3A6C9408-A8F9-4B68-9F65-EF976AC30231}">
      <dgm:prSet/>
      <dgm:spPr/>
      <dgm:t>
        <a:bodyPr/>
        <a:lstStyle/>
        <a:p>
          <a:endParaRPr lang="en-US"/>
        </a:p>
      </dgm:t>
    </dgm:pt>
    <dgm:pt modelId="{EDBFB699-A1C0-4CA7-B8E3-22A51C6EB343}">
      <dgm:prSet phldrT="[Text]"/>
      <dgm:spPr/>
      <dgm:t>
        <a:bodyPr/>
        <a:lstStyle/>
        <a:p>
          <a:r>
            <a:rPr lang="en-US" dirty="0" smtClean="0"/>
            <a:t>- Dark Shapes in background connect to main image</a:t>
          </a:r>
          <a:endParaRPr lang="en-US" dirty="0"/>
        </a:p>
      </dgm:t>
    </dgm:pt>
    <dgm:pt modelId="{3EBAC169-96FC-467D-B738-E7FDFD4FEE94}" type="parTrans" cxnId="{6E244921-AC7D-4F14-998D-C6EED62925C5}">
      <dgm:prSet/>
      <dgm:spPr/>
      <dgm:t>
        <a:bodyPr/>
        <a:lstStyle/>
        <a:p>
          <a:endParaRPr lang="en-US"/>
        </a:p>
      </dgm:t>
    </dgm:pt>
    <dgm:pt modelId="{24E9FA01-E10C-4F13-9AC8-2445D122EA4D}" type="sibTrans" cxnId="{6E244921-AC7D-4F14-998D-C6EED62925C5}">
      <dgm:prSet/>
      <dgm:spPr/>
      <dgm:t>
        <a:bodyPr/>
        <a:lstStyle/>
        <a:p>
          <a:endParaRPr lang="en-US"/>
        </a:p>
      </dgm:t>
    </dgm:pt>
    <dgm:pt modelId="{A2A1120D-E36C-4D1A-A16B-B0706B896D6E}" type="pres">
      <dgm:prSet presAssocID="{EC4E6F98-EB2D-4914-8872-D1627E78339F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B5C214-97AF-450E-A0E7-98D0A9733BFA}" type="pres">
      <dgm:prSet presAssocID="{EC4E6F98-EB2D-4914-8872-D1627E78339F}" presName="Background" presStyleLbl="node1" presStyleIdx="0" presStyleCnt="1"/>
      <dgm:spPr/>
    </dgm:pt>
    <dgm:pt modelId="{537A903E-7ABA-4EF6-B1A0-C72C0623AFFA}" type="pres">
      <dgm:prSet presAssocID="{EC4E6F98-EB2D-4914-8872-D1627E78339F}" presName="Divider" presStyleLbl="callout" presStyleIdx="0" presStyleCnt="1"/>
      <dgm:spPr/>
    </dgm:pt>
    <dgm:pt modelId="{EADD002F-0D5C-4716-90DE-BE5EFA72CB22}" type="pres">
      <dgm:prSet presAssocID="{EC4E6F98-EB2D-4914-8872-D1627E78339F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076253-8C2C-4B33-9B5B-71BAFE238533}" type="pres">
      <dgm:prSet presAssocID="{EC4E6F98-EB2D-4914-8872-D1627E78339F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4CA295-CC90-4176-955D-5B9990E931EE}" type="pres">
      <dgm:prSet presAssocID="{EC4E6F98-EB2D-4914-8872-D1627E78339F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E2A7936-EB26-4DE1-A1EE-C1734C53240F}" type="pres">
      <dgm:prSet presAssocID="{EC4E6F98-EB2D-4914-8872-D1627E78339F}" presName="ParentShape1" presStyleLbl="alignImgPlace1" presStyleIdx="0" presStyleCnt="2">
        <dgm:presLayoutVars/>
      </dgm:prSet>
      <dgm:spPr/>
      <dgm:t>
        <a:bodyPr/>
        <a:lstStyle/>
        <a:p>
          <a:endParaRPr lang="en-US"/>
        </a:p>
      </dgm:t>
    </dgm:pt>
    <dgm:pt modelId="{CB1F1287-A4E3-4792-96A5-307768B2C393}" type="pres">
      <dgm:prSet presAssocID="{EC4E6F98-EB2D-4914-8872-D1627E78339F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6B0C50B2-10E0-4299-8243-691F92B06160}" type="pres">
      <dgm:prSet presAssocID="{EC4E6F98-EB2D-4914-8872-D1627E78339F}" presName="ParentShape2" presStyleLbl="alignImgPlace1" presStyleIdx="1" presStyleCnt="2">
        <dgm:presLayoutVars/>
      </dgm:prSet>
      <dgm:spPr/>
      <dgm:t>
        <a:bodyPr/>
        <a:lstStyle/>
        <a:p>
          <a:endParaRPr lang="en-US"/>
        </a:p>
      </dgm:t>
    </dgm:pt>
  </dgm:ptLst>
  <dgm:cxnLst>
    <dgm:cxn modelId="{5E38E8B2-F731-4BDA-961B-E8230CA06F99}" type="presOf" srcId="{E944BA43-7D7C-42F1-AF36-7746F278C28A}" destId="{EADD002F-0D5C-4716-90DE-BE5EFA72CB22}" srcOrd="0" destOrd="1" presId="urn:microsoft.com/office/officeart/2009/3/layout/OpposingIdeas"/>
    <dgm:cxn modelId="{CB3E1357-B8E7-4910-A4C6-4238879A80CF}" type="presOf" srcId="{D332E367-AF7A-4219-8213-1E93F2C2903F}" destId="{EADD002F-0D5C-4716-90DE-BE5EFA72CB22}" srcOrd="0" destOrd="0" presId="urn:microsoft.com/office/officeart/2009/3/layout/OpposingIdeas"/>
    <dgm:cxn modelId="{E424168D-8FBE-48C6-A123-7E8F89F43702}" type="presOf" srcId="{EDBFB699-A1C0-4CA7-B8E3-22A51C6EB343}" destId="{7F076253-8C2C-4B33-9B5B-71BAFE238533}" srcOrd="0" destOrd="2" presId="urn:microsoft.com/office/officeart/2009/3/layout/OpposingIdeas"/>
    <dgm:cxn modelId="{BF6345F6-D919-4388-8BE5-2B870049C078}" srcId="{50082CD3-FF91-4E4C-BD86-22082B4C04D2}" destId="{033CCCA6-1478-478D-95BE-48D25C5A4DAB}" srcOrd="2" destOrd="0" parTransId="{4E820A03-6ED7-45AA-A142-EEEEDE02138B}" sibTransId="{94C2995A-6230-4953-ABDE-8E7A8CCC5A4C}"/>
    <dgm:cxn modelId="{3DFC9685-DB9D-4537-8A63-089060D46FF9}" srcId="{50082CD3-FF91-4E4C-BD86-22082B4C04D2}" destId="{D332E367-AF7A-4219-8213-1E93F2C2903F}" srcOrd="0" destOrd="0" parTransId="{6B7FE355-1FBD-44A1-9D04-A4C003A51F92}" sibTransId="{B1DECE45-28C4-4909-9A99-9F017B7A6A90}"/>
    <dgm:cxn modelId="{A6C2893F-C952-4E6E-A368-D82322997D1C}" type="presOf" srcId="{033CCCA6-1478-478D-95BE-48D25C5A4DAB}" destId="{EADD002F-0D5C-4716-90DE-BE5EFA72CB22}" srcOrd="0" destOrd="2" presId="urn:microsoft.com/office/officeart/2009/3/layout/OpposingIdeas"/>
    <dgm:cxn modelId="{6E244921-AC7D-4F14-998D-C6EED62925C5}" srcId="{976C7A01-BF8D-459E-8BEC-D218D171CDC9}" destId="{EDBFB699-A1C0-4CA7-B8E3-22A51C6EB343}" srcOrd="2" destOrd="0" parTransId="{3EBAC169-96FC-467D-B738-E7FDFD4FEE94}" sibTransId="{24E9FA01-E10C-4F13-9AC8-2445D122EA4D}"/>
    <dgm:cxn modelId="{69B470E3-89E0-4F59-A7B0-5A800FB5AAFE}" type="presOf" srcId="{50082CD3-FF91-4E4C-BD86-22082B4C04D2}" destId="{234CA295-CC90-4176-955D-5B9990E931EE}" srcOrd="0" destOrd="0" presId="urn:microsoft.com/office/officeart/2009/3/layout/OpposingIdeas"/>
    <dgm:cxn modelId="{02651CCB-3722-4585-B218-287178B0921B}" srcId="{EC4E6F98-EB2D-4914-8872-D1627E78339F}" destId="{976C7A01-BF8D-459E-8BEC-D218D171CDC9}" srcOrd="1" destOrd="0" parTransId="{B9E1A6E6-F19B-4CFF-812C-DF75FB02C507}" sibTransId="{5D2804DD-04DB-4BD6-84B9-47CDC15D0EFF}"/>
    <dgm:cxn modelId="{2CE8EE31-C0A5-4198-8BC5-DDB77728BAE6}" type="presOf" srcId="{976C7A01-BF8D-459E-8BEC-D218D171CDC9}" destId="{CB1F1287-A4E3-4792-96A5-307768B2C393}" srcOrd="0" destOrd="0" presId="urn:microsoft.com/office/officeart/2009/3/layout/OpposingIdeas"/>
    <dgm:cxn modelId="{6E741F6F-8D5C-4EC9-BA89-599A66F20E93}" srcId="{EC4E6F98-EB2D-4914-8872-D1627E78339F}" destId="{50082CD3-FF91-4E4C-BD86-22082B4C04D2}" srcOrd="0" destOrd="0" parTransId="{17900E5E-3C8B-45F0-A4FA-C1BD78DFCE9C}" sibTransId="{7021CBC4-20EE-4A14-9555-A9FBA1E4EB4E}"/>
    <dgm:cxn modelId="{3A6C9408-A8F9-4B68-9F65-EF976AC30231}" srcId="{976C7A01-BF8D-459E-8BEC-D218D171CDC9}" destId="{46918267-E030-4519-830F-A70F15219165}" srcOrd="1" destOrd="0" parTransId="{6E864343-AC0C-481C-AAF8-3A86C65D7821}" sibTransId="{3C3D9101-4E75-49CE-89DC-C2F0482584F5}"/>
    <dgm:cxn modelId="{C51EA88F-1241-4B76-9DA8-2B6F89D0FE7C}" type="presOf" srcId="{46918267-E030-4519-830F-A70F15219165}" destId="{7F076253-8C2C-4B33-9B5B-71BAFE238533}" srcOrd="0" destOrd="1" presId="urn:microsoft.com/office/officeart/2009/3/layout/OpposingIdeas"/>
    <dgm:cxn modelId="{02B418C1-3282-410D-86F9-11477D409A83}" srcId="{976C7A01-BF8D-459E-8BEC-D218D171CDC9}" destId="{52EFCB88-CC4E-406F-9B5C-89EA2E94575E}" srcOrd="0" destOrd="0" parTransId="{1A27D0CE-C134-418C-9504-6FFA607165BC}" sibTransId="{8D9E3FDF-3DC8-4232-96B3-486497AD82A8}"/>
    <dgm:cxn modelId="{05E48FDD-87BA-4C00-ADDE-438F7D4080D5}" type="presOf" srcId="{EC4E6F98-EB2D-4914-8872-D1627E78339F}" destId="{A2A1120D-E36C-4D1A-A16B-B0706B896D6E}" srcOrd="0" destOrd="0" presId="urn:microsoft.com/office/officeart/2009/3/layout/OpposingIdeas"/>
    <dgm:cxn modelId="{D77D917F-BD23-4213-8369-5082AB9A1E06}" type="presOf" srcId="{50082CD3-FF91-4E4C-BD86-22082B4C04D2}" destId="{EE2A7936-EB26-4DE1-A1EE-C1734C53240F}" srcOrd="1" destOrd="0" presId="urn:microsoft.com/office/officeart/2009/3/layout/OpposingIdeas"/>
    <dgm:cxn modelId="{3A587C35-7D6F-4B97-827D-3E99C1066DCB}" type="presOf" srcId="{976C7A01-BF8D-459E-8BEC-D218D171CDC9}" destId="{6B0C50B2-10E0-4299-8243-691F92B06160}" srcOrd="1" destOrd="0" presId="urn:microsoft.com/office/officeart/2009/3/layout/OpposingIdeas"/>
    <dgm:cxn modelId="{29E23701-DBE0-4B35-88D2-99DF95EC7D76}" srcId="{50082CD3-FF91-4E4C-BD86-22082B4C04D2}" destId="{E944BA43-7D7C-42F1-AF36-7746F278C28A}" srcOrd="1" destOrd="0" parTransId="{37516F91-FB21-40B5-9AD1-E4DCD1FF758A}" sibTransId="{83FBB89F-E276-4692-97BA-8FCC8E77FB32}"/>
    <dgm:cxn modelId="{FDB9B35B-73CB-484F-BE7A-69EEA73C7A85}" type="presOf" srcId="{52EFCB88-CC4E-406F-9B5C-89EA2E94575E}" destId="{7F076253-8C2C-4B33-9B5B-71BAFE238533}" srcOrd="0" destOrd="0" presId="urn:microsoft.com/office/officeart/2009/3/layout/OpposingIdeas"/>
    <dgm:cxn modelId="{B8E99ED2-01E3-412C-ADBF-3EB16AC27C48}" type="presParOf" srcId="{A2A1120D-E36C-4D1A-A16B-B0706B896D6E}" destId="{F3B5C214-97AF-450E-A0E7-98D0A9733BFA}" srcOrd="0" destOrd="0" presId="urn:microsoft.com/office/officeart/2009/3/layout/OpposingIdeas"/>
    <dgm:cxn modelId="{A7CF21D4-7B9D-4913-818C-A06ABC22E272}" type="presParOf" srcId="{A2A1120D-E36C-4D1A-A16B-B0706B896D6E}" destId="{537A903E-7ABA-4EF6-B1A0-C72C0623AFFA}" srcOrd="1" destOrd="0" presId="urn:microsoft.com/office/officeart/2009/3/layout/OpposingIdeas"/>
    <dgm:cxn modelId="{53411B84-286D-47EA-A2DA-50195FCE513A}" type="presParOf" srcId="{A2A1120D-E36C-4D1A-A16B-B0706B896D6E}" destId="{EADD002F-0D5C-4716-90DE-BE5EFA72CB22}" srcOrd="2" destOrd="0" presId="urn:microsoft.com/office/officeart/2009/3/layout/OpposingIdeas"/>
    <dgm:cxn modelId="{8DE9D8EC-D620-49E3-A022-364615F98E19}" type="presParOf" srcId="{A2A1120D-E36C-4D1A-A16B-B0706B896D6E}" destId="{7F076253-8C2C-4B33-9B5B-71BAFE238533}" srcOrd="3" destOrd="0" presId="urn:microsoft.com/office/officeart/2009/3/layout/OpposingIdeas"/>
    <dgm:cxn modelId="{4F4A60B6-7A1D-4D78-A0A1-333E47332D55}" type="presParOf" srcId="{A2A1120D-E36C-4D1A-A16B-B0706B896D6E}" destId="{234CA295-CC90-4176-955D-5B9990E931EE}" srcOrd="4" destOrd="0" presId="urn:microsoft.com/office/officeart/2009/3/layout/OpposingIdeas"/>
    <dgm:cxn modelId="{219A2365-C365-4EC2-9767-8DEDC5EA7603}" type="presParOf" srcId="{A2A1120D-E36C-4D1A-A16B-B0706B896D6E}" destId="{EE2A7936-EB26-4DE1-A1EE-C1734C53240F}" srcOrd="5" destOrd="0" presId="urn:microsoft.com/office/officeart/2009/3/layout/OpposingIdeas"/>
    <dgm:cxn modelId="{A9C8D0F0-324E-4882-B199-0FA64FE36655}" type="presParOf" srcId="{A2A1120D-E36C-4D1A-A16B-B0706B896D6E}" destId="{CB1F1287-A4E3-4792-96A5-307768B2C393}" srcOrd="6" destOrd="0" presId="urn:microsoft.com/office/officeart/2009/3/layout/OpposingIdeas"/>
    <dgm:cxn modelId="{BD6F8D3D-3842-432C-84DC-492465AB0A6A}" type="presParOf" srcId="{A2A1120D-E36C-4D1A-A16B-B0706B896D6E}" destId="{6B0C50B2-10E0-4299-8243-691F92B06160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443DE2-C737-428C-930C-BF5159D86F76}" type="doc">
      <dgm:prSet loTypeId="urn:microsoft.com/office/officeart/2009/3/layout/OpposingIdeas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D5E7F1-4B35-44C2-8A40-950DF3E8B962}">
      <dgm:prSet phldrT="[Text]"/>
      <dgm:spPr/>
      <dgm:t>
        <a:bodyPr/>
        <a:lstStyle/>
        <a:p>
          <a:r>
            <a:rPr lang="en-US" dirty="0" smtClean="0"/>
            <a:t>Good Contrast</a:t>
          </a:r>
          <a:endParaRPr lang="en-US" dirty="0"/>
        </a:p>
      </dgm:t>
    </dgm:pt>
    <dgm:pt modelId="{71E0C91C-C5D1-4C84-B8A6-47085F0F82AB}" type="parTrans" cxnId="{74821A48-97E7-4A6B-B3C5-7B87ABD39EF2}">
      <dgm:prSet/>
      <dgm:spPr/>
      <dgm:t>
        <a:bodyPr/>
        <a:lstStyle/>
        <a:p>
          <a:endParaRPr lang="en-US"/>
        </a:p>
      </dgm:t>
    </dgm:pt>
    <dgm:pt modelId="{07A9E29B-FE33-476E-8F5D-4C6F0FDCF2C3}" type="sibTrans" cxnId="{74821A48-97E7-4A6B-B3C5-7B87ABD39EF2}">
      <dgm:prSet/>
      <dgm:spPr/>
      <dgm:t>
        <a:bodyPr/>
        <a:lstStyle/>
        <a:p>
          <a:endParaRPr lang="en-US"/>
        </a:p>
      </dgm:t>
    </dgm:pt>
    <dgm:pt modelId="{E9813A8E-217A-4C1C-A202-D66FD75553BA}">
      <dgm:prSet phldrT="[Text]"/>
      <dgm:spPr/>
      <dgm:t>
        <a:bodyPr/>
        <a:lstStyle/>
        <a:p>
          <a:r>
            <a:rPr lang="en-US" dirty="0" smtClean="0"/>
            <a:t>Bad Contrast</a:t>
          </a:r>
          <a:endParaRPr lang="en-US" dirty="0"/>
        </a:p>
      </dgm:t>
    </dgm:pt>
    <dgm:pt modelId="{114E6164-EAE5-432F-AF36-952D9E9DE838}" type="parTrans" cxnId="{A4A56A89-D75A-4FA8-9B74-F90EF255B489}">
      <dgm:prSet/>
      <dgm:spPr/>
      <dgm:t>
        <a:bodyPr/>
        <a:lstStyle/>
        <a:p>
          <a:endParaRPr lang="en-US"/>
        </a:p>
      </dgm:t>
    </dgm:pt>
    <dgm:pt modelId="{5BAA05A6-8CED-4A73-8B05-7D8A19DA5F62}" type="sibTrans" cxnId="{A4A56A89-D75A-4FA8-9B74-F90EF255B489}">
      <dgm:prSet/>
      <dgm:spPr/>
      <dgm:t>
        <a:bodyPr/>
        <a:lstStyle/>
        <a:p>
          <a:endParaRPr lang="en-US"/>
        </a:p>
      </dgm:t>
    </dgm:pt>
    <dgm:pt modelId="{616FD245-920F-48D7-A35A-F83109610CF4}" type="pres">
      <dgm:prSet presAssocID="{BE443DE2-C737-428C-930C-BF5159D86F76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678E06-EA27-4A33-BB85-3AAA9F17A2B4}" type="pres">
      <dgm:prSet presAssocID="{BE443DE2-C737-428C-930C-BF5159D86F76}" presName="Background" presStyleLbl="node1" presStyleIdx="0" presStyleCnt="1" custLinFactNeighborX="257" custLinFactNeighborY="478"/>
      <dgm:spPr/>
    </dgm:pt>
    <dgm:pt modelId="{C7CDDD6E-4746-4898-958F-286D09F048D1}" type="pres">
      <dgm:prSet presAssocID="{BE443DE2-C737-428C-930C-BF5159D86F76}" presName="Divider" presStyleLbl="callout" presStyleIdx="0" presStyleCnt="1"/>
      <dgm:spPr/>
    </dgm:pt>
    <dgm:pt modelId="{A9768AF0-C074-40D3-8275-811B0F10C9CB}" type="pres">
      <dgm:prSet presAssocID="{BE443DE2-C737-428C-930C-BF5159D86F76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D6334-97E6-4177-BE41-936CB715DE52}" type="pres">
      <dgm:prSet presAssocID="{BE443DE2-C737-428C-930C-BF5159D86F76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7FEC7-2405-4A51-809D-6E47CA40B296}" type="pres">
      <dgm:prSet presAssocID="{BE443DE2-C737-428C-930C-BF5159D86F76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8F8335C-EC23-46B6-8578-11E4A4BC5733}" type="pres">
      <dgm:prSet presAssocID="{BE443DE2-C737-428C-930C-BF5159D86F76}" presName="ParentShape1" presStyleLbl="alignImgPlace1" presStyleIdx="0" presStyleCnt="2">
        <dgm:presLayoutVars/>
      </dgm:prSet>
      <dgm:spPr/>
      <dgm:t>
        <a:bodyPr/>
        <a:lstStyle/>
        <a:p>
          <a:endParaRPr lang="en-US"/>
        </a:p>
      </dgm:t>
    </dgm:pt>
    <dgm:pt modelId="{EE3860AC-6C3E-4DE4-9660-9B162E33F967}" type="pres">
      <dgm:prSet presAssocID="{BE443DE2-C737-428C-930C-BF5159D86F76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03B4EF22-895F-414A-8451-309A7F8EEE0A}" type="pres">
      <dgm:prSet presAssocID="{BE443DE2-C737-428C-930C-BF5159D86F76}" presName="ParentShape2" presStyleLbl="alignImgPlace1" presStyleIdx="1" presStyleCnt="2">
        <dgm:presLayoutVars/>
      </dgm:prSet>
      <dgm:spPr/>
      <dgm:t>
        <a:bodyPr/>
        <a:lstStyle/>
        <a:p>
          <a:endParaRPr lang="en-US"/>
        </a:p>
      </dgm:t>
    </dgm:pt>
  </dgm:ptLst>
  <dgm:cxnLst>
    <dgm:cxn modelId="{184816D0-661C-48A6-928C-DD5CF9B829C8}" type="presOf" srcId="{65D5E7F1-4B35-44C2-8A40-950DF3E8B962}" destId="{AF37FEC7-2405-4A51-809D-6E47CA40B296}" srcOrd="0" destOrd="0" presId="urn:microsoft.com/office/officeart/2009/3/layout/OpposingIdeas"/>
    <dgm:cxn modelId="{C1E1F43B-66BD-4A80-A868-85C2BC205287}" type="presOf" srcId="{E9813A8E-217A-4C1C-A202-D66FD75553BA}" destId="{03B4EF22-895F-414A-8451-309A7F8EEE0A}" srcOrd="1" destOrd="0" presId="urn:microsoft.com/office/officeart/2009/3/layout/OpposingIdeas"/>
    <dgm:cxn modelId="{74821A48-97E7-4A6B-B3C5-7B87ABD39EF2}" srcId="{BE443DE2-C737-428C-930C-BF5159D86F76}" destId="{65D5E7F1-4B35-44C2-8A40-950DF3E8B962}" srcOrd="0" destOrd="0" parTransId="{71E0C91C-C5D1-4C84-B8A6-47085F0F82AB}" sibTransId="{07A9E29B-FE33-476E-8F5D-4C6F0FDCF2C3}"/>
    <dgm:cxn modelId="{062B2B11-CFE6-4DDA-B4FD-BE10D06A4710}" type="presOf" srcId="{BE443DE2-C737-428C-930C-BF5159D86F76}" destId="{616FD245-920F-48D7-A35A-F83109610CF4}" srcOrd="0" destOrd="0" presId="urn:microsoft.com/office/officeart/2009/3/layout/OpposingIdeas"/>
    <dgm:cxn modelId="{5ACBF7AD-6E0B-4807-A8C9-766633901E8B}" type="presOf" srcId="{E9813A8E-217A-4C1C-A202-D66FD75553BA}" destId="{EE3860AC-6C3E-4DE4-9660-9B162E33F967}" srcOrd="0" destOrd="0" presId="urn:microsoft.com/office/officeart/2009/3/layout/OpposingIdeas"/>
    <dgm:cxn modelId="{A4A56A89-D75A-4FA8-9B74-F90EF255B489}" srcId="{BE443DE2-C737-428C-930C-BF5159D86F76}" destId="{E9813A8E-217A-4C1C-A202-D66FD75553BA}" srcOrd="1" destOrd="0" parTransId="{114E6164-EAE5-432F-AF36-952D9E9DE838}" sibTransId="{5BAA05A6-8CED-4A73-8B05-7D8A19DA5F62}"/>
    <dgm:cxn modelId="{654D997A-9470-4103-B615-58C455EDE205}" type="presOf" srcId="{65D5E7F1-4B35-44C2-8A40-950DF3E8B962}" destId="{88F8335C-EC23-46B6-8578-11E4A4BC5733}" srcOrd="1" destOrd="0" presId="urn:microsoft.com/office/officeart/2009/3/layout/OpposingIdeas"/>
    <dgm:cxn modelId="{78114A9B-E160-4295-B27D-C847852E0401}" type="presParOf" srcId="{616FD245-920F-48D7-A35A-F83109610CF4}" destId="{83678E06-EA27-4A33-BB85-3AAA9F17A2B4}" srcOrd="0" destOrd="0" presId="urn:microsoft.com/office/officeart/2009/3/layout/OpposingIdeas"/>
    <dgm:cxn modelId="{74D06BAD-C420-437A-AAE9-3F18956C1720}" type="presParOf" srcId="{616FD245-920F-48D7-A35A-F83109610CF4}" destId="{C7CDDD6E-4746-4898-958F-286D09F048D1}" srcOrd="1" destOrd="0" presId="urn:microsoft.com/office/officeart/2009/3/layout/OpposingIdeas"/>
    <dgm:cxn modelId="{2BAEC2A8-7314-49E1-A99F-19F33BB39353}" type="presParOf" srcId="{616FD245-920F-48D7-A35A-F83109610CF4}" destId="{A9768AF0-C074-40D3-8275-811B0F10C9CB}" srcOrd="2" destOrd="0" presId="urn:microsoft.com/office/officeart/2009/3/layout/OpposingIdeas"/>
    <dgm:cxn modelId="{B78667D7-B3DE-49C7-A668-5C6578B2C6FD}" type="presParOf" srcId="{616FD245-920F-48D7-A35A-F83109610CF4}" destId="{8F7D6334-97E6-4177-BE41-936CB715DE52}" srcOrd="3" destOrd="0" presId="urn:microsoft.com/office/officeart/2009/3/layout/OpposingIdeas"/>
    <dgm:cxn modelId="{2F5C5FC8-A3E5-4B5A-A90F-982DD2035AD4}" type="presParOf" srcId="{616FD245-920F-48D7-A35A-F83109610CF4}" destId="{AF37FEC7-2405-4A51-809D-6E47CA40B296}" srcOrd="4" destOrd="0" presId="urn:microsoft.com/office/officeart/2009/3/layout/OpposingIdeas"/>
    <dgm:cxn modelId="{8D58FC6E-4F25-4B85-BC3D-390ED140C240}" type="presParOf" srcId="{616FD245-920F-48D7-A35A-F83109610CF4}" destId="{88F8335C-EC23-46B6-8578-11E4A4BC5733}" srcOrd="5" destOrd="0" presId="urn:microsoft.com/office/officeart/2009/3/layout/OpposingIdeas"/>
    <dgm:cxn modelId="{7256FAC2-D1C6-4AB1-AB80-A33868E9ABC3}" type="presParOf" srcId="{616FD245-920F-48D7-A35A-F83109610CF4}" destId="{EE3860AC-6C3E-4DE4-9660-9B162E33F967}" srcOrd="6" destOrd="0" presId="urn:microsoft.com/office/officeart/2009/3/layout/OpposingIdeas"/>
    <dgm:cxn modelId="{BCF11B44-294E-4492-8ABC-1D28DBD364C1}" type="presParOf" srcId="{616FD245-920F-48D7-A35A-F83109610CF4}" destId="{03B4EF22-895F-414A-8451-309A7F8EEE0A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96705-F37D-4A76-876B-6D9E48BC8D72}">
      <dsp:nvSpPr>
        <dsp:cNvPr id="0" name=""/>
        <dsp:cNvSpPr/>
      </dsp:nvSpPr>
      <dsp:spPr>
        <a:xfrm>
          <a:off x="0" y="0"/>
          <a:ext cx="8947150" cy="13111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CNC Router </a:t>
          </a:r>
          <a:endParaRPr lang="en-US" sz="3600" kern="1200" dirty="0"/>
        </a:p>
      </dsp:txBody>
      <dsp:txXfrm>
        <a:off x="1920547" y="0"/>
        <a:ext cx="7026602" cy="1311175"/>
      </dsp:txXfrm>
    </dsp:sp>
    <dsp:sp modelId="{0EF28A7A-3126-4046-8E4D-8607306B942E}">
      <dsp:nvSpPr>
        <dsp:cNvPr id="0" name=""/>
        <dsp:cNvSpPr/>
      </dsp:nvSpPr>
      <dsp:spPr>
        <a:xfrm>
          <a:off x="131117" y="131117"/>
          <a:ext cx="1789430" cy="10489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DA80374-B5D5-4969-A91F-5941A133B49F}">
      <dsp:nvSpPr>
        <dsp:cNvPr id="0" name=""/>
        <dsp:cNvSpPr/>
      </dsp:nvSpPr>
      <dsp:spPr>
        <a:xfrm>
          <a:off x="0" y="1442293"/>
          <a:ext cx="8947150" cy="13111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CNC Lathe </a:t>
          </a:r>
          <a:endParaRPr lang="en-US" sz="3600" kern="1200" dirty="0"/>
        </a:p>
      </dsp:txBody>
      <dsp:txXfrm>
        <a:off x="1920547" y="1442293"/>
        <a:ext cx="7026602" cy="1311175"/>
      </dsp:txXfrm>
    </dsp:sp>
    <dsp:sp modelId="{1BA2A35E-92FE-4278-B3F4-45F340F53594}">
      <dsp:nvSpPr>
        <dsp:cNvPr id="0" name=""/>
        <dsp:cNvSpPr/>
      </dsp:nvSpPr>
      <dsp:spPr>
        <a:xfrm>
          <a:off x="131117" y="1573410"/>
          <a:ext cx="1789430" cy="104894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AB6DF65-3CAB-4A20-8438-11BAABFAC51E}">
      <dsp:nvSpPr>
        <dsp:cNvPr id="0" name=""/>
        <dsp:cNvSpPr/>
      </dsp:nvSpPr>
      <dsp:spPr>
        <a:xfrm>
          <a:off x="0" y="2884586"/>
          <a:ext cx="8947150" cy="13111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CarveWright Carving Machine</a:t>
          </a:r>
          <a:endParaRPr lang="en-US" sz="3600" kern="1200" dirty="0"/>
        </a:p>
      </dsp:txBody>
      <dsp:txXfrm>
        <a:off x="1920547" y="2884586"/>
        <a:ext cx="7026602" cy="1311175"/>
      </dsp:txXfrm>
    </dsp:sp>
    <dsp:sp modelId="{DF0880B4-0929-42A1-9EE6-196819F4EFEA}">
      <dsp:nvSpPr>
        <dsp:cNvPr id="0" name=""/>
        <dsp:cNvSpPr/>
      </dsp:nvSpPr>
      <dsp:spPr>
        <a:xfrm>
          <a:off x="131117" y="3015703"/>
          <a:ext cx="1789430" cy="10489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5C214-97AF-450E-A0E7-98D0A9733BFA}">
      <dsp:nvSpPr>
        <dsp:cNvPr id="0" name=""/>
        <dsp:cNvSpPr/>
      </dsp:nvSpPr>
      <dsp:spPr>
        <a:xfrm>
          <a:off x="1736918" y="876855"/>
          <a:ext cx="6330383" cy="3404264"/>
        </a:xfrm>
        <a:prstGeom prst="round2DiagRect">
          <a:avLst>
            <a:gd name="adj1" fmla="val 0"/>
            <a:gd name="adj2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7A903E-7ABA-4EF6-B1A0-C72C0623AFFA}">
      <dsp:nvSpPr>
        <dsp:cNvPr id="0" name=""/>
        <dsp:cNvSpPr/>
      </dsp:nvSpPr>
      <dsp:spPr>
        <a:xfrm>
          <a:off x="4902110" y="1237914"/>
          <a:ext cx="844" cy="268214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DD002F-0D5C-4716-90DE-BE5EFA72CB22}">
      <dsp:nvSpPr>
        <dsp:cNvPr id="0" name=""/>
        <dsp:cNvSpPr/>
      </dsp:nvSpPr>
      <dsp:spPr>
        <a:xfrm>
          <a:off x="1947931" y="1134754"/>
          <a:ext cx="2743166" cy="288846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 Dark lines differ from back ground</a:t>
          </a:r>
          <a:endParaRPr lang="en-US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 Main image stands out </a:t>
          </a:r>
          <a:endParaRPr lang="en-US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 No dark Spaces in back ground </a:t>
          </a:r>
          <a:endParaRPr lang="en-US" sz="1800" kern="1200" dirty="0"/>
        </a:p>
      </dsp:txBody>
      <dsp:txXfrm>
        <a:off x="1947931" y="1134754"/>
        <a:ext cx="2743166" cy="2888466"/>
      </dsp:txXfrm>
    </dsp:sp>
    <dsp:sp modelId="{7F076253-8C2C-4B33-9B5B-71BAFE238533}">
      <dsp:nvSpPr>
        <dsp:cNvPr id="0" name=""/>
        <dsp:cNvSpPr/>
      </dsp:nvSpPr>
      <dsp:spPr>
        <a:xfrm>
          <a:off x="5113123" y="1134754"/>
          <a:ext cx="2743166" cy="288846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 There are no lines separating the main image from back ground</a:t>
          </a:r>
          <a:endParaRPr lang="en-US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 There are dark shapes in the background </a:t>
          </a:r>
          <a:endParaRPr lang="en-US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 Dark Shapes in background connect to main image</a:t>
          </a:r>
          <a:endParaRPr lang="en-US" sz="1800" kern="1200" dirty="0"/>
        </a:p>
      </dsp:txBody>
      <dsp:txXfrm>
        <a:off x="5113123" y="1134754"/>
        <a:ext cx="2743166" cy="2888466"/>
      </dsp:txXfrm>
    </dsp:sp>
    <dsp:sp modelId="{EE2A7936-EB26-4DE1-A1EE-C1734C53240F}">
      <dsp:nvSpPr>
        <dsp:cNvPr id="0" name=""/>
        <dsp:cNvSpPr/>
      </dsp:nvSpPr>
      <dsp:spPr>
        <a:xfrm rot="16200000">
          <a:off x="-647484" y="1329339"/>
          <a:ext cx="3713742" cy="1055063"/>
        </a:xfrm>
        <a:prstGeom prst="rightArrow">
          <a:avLst>
            <a:gd name="adj1" fmla="val 49830"/>
            <a:gd name="adj2" fmla="val 6066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Good Contrast</a:t>
          </a:r>
          <a:endParaRPr lang="en-US" sz="2400" kern="1200" dirty="0"/>
        </a:p>
      </dsp:txBody>
      <dsp:txXfrm>
        <a:off x="-488028" y="1753459"/>
        <a:ext cx="3394829" cy="525737"/>
      </dsp:txXfrm>
    </dsp:sp>
    <dsp:sp modelId="{6B0C50B2-10E0-4299-8243-691F92B06160}">
      <dsp:nvSpPr>
        <dsp:cNvPr id="0" name=""/>
        <dsp:cNvSpPr/>
      </dsp:nvSpPr>
      <dsp:spPr>
        <a:xfrm rot="5400000">
          <a:off x="6737963" y="2773572"/>
          <a:ext cx="3713742" cy="1055063"/>
        </a:xfrm>
        <a:prstGeom prst="rightArrow">
          <a:avLst>
            <a:gd name="adj1" fmla="val 49830"/>
            <a:gd name="adj2" fmla="val 6066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Bad Contrast</a:t>
          </a:r>
          <a:endParaRPr lang="en-US" sz="2400" kern="1200" dirty="0"/>
        </a:p>
      </dsp:txBody>
      <dsp:txXfrm>
        <a:off x="6897420" y="2878779"/>
        <a:ext cx="3394829" cy="5257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78E06-EA27-4A33-BB85-3AAA9F17A2B4}">
      <dsp:nvSpPr>
        <dsp:cNvPr id="0" name=""/>
        <dsp:cNvSpPr/>
      </dsp:nvSpPr>
      <dsp:spPr>
        <a:xfrm>
          <a:off x="1056210" y="920944"/>
          <a:ext cx="6241024" cy="3356209"/>
        </a:xfrm>
        <a:prstGeom prst="round2DiagRect">
          <a:avLst>
            <a:gd name="adj1" fmla="val 0"/>
            <a:gd name="adj2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CDDD6E-4746-4898-958F-286D09F048D1}">
      <dsp:nvSpPr>
        <dsp:cNvPr id="0" name=""/>
        <dsp:cNvSpPr/>
      </dsp:nvSpPr>
      <dsp:spPr>
        <a:xfrm>
          <a:off x="4160682" y="1260863"/>
          <a:ext cx="832" cy="264428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F8335C-EC23-46B6-8578-11E4A4BC5733}">
      <dsp:nvSpPr>
        <dsp:cNvPr id="0" name=""/>
        <dsp:cNvSpPr/>
      </dsp:nvSpPr>
      <dsp:spPr>
        <a:xfrm rot="16200000">
          <a:off x="-1310574" y="1350997"/>
          <a:ext cx="3661319" cy="1040170"/>
        </a:xfrm>
        <a:prstGeom prst="rightArrow">
          <a:avLst>
            <a:gd name="adj1" fmla="val 49830"/>
            <a:gd name="adj2" fmla="val 6066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Good Contrast</a:t>
          </a:r>
          <a:endParaRPr lang="en-US" sz="2300" kern="1200" dirty="0"/>
        </a:p>
      </dsp:txBody>
      <dsp:txXfrm>
        <a:off x="-1153368" y="1769130"/>
        <a:ext cx="3346908" cy="518316"/>
      </dsp:txXfrm>
    </dsp:sp>
    <dsp:sp modelId="{03B4EF22-895F-414A-8451-309A7F8EEE0A}">
      <dsp:nvSpPr>
        <dsp:cNvPr id="0" name=""/>
        <dsp:cNvSpPr/>
      </dsp:nvSpPr>
      <dsp:spPr>
        <a:xfrm rot="5400000">
          <a:off x="5970620" y="2774844"/>
          <a:ext cx="3661319" cy="1040170"/>
        </a:xfrm>
        <a:prstGeom prst="rightArrow">
          <a:avLst>
            <a:gd name="adj1" fmla="val 49830"/>
            <a:gd name="adj2" fmla="val 6066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Bad Contrast</a:t>
          </a:r>
          <a:endParaRPr lang="en-US" sz="2300" kern="1200" dirty="0"/>
        </a:p>
      </dsp:txBody>
      <dsp:txXfrm>
        <a:off x="6127826" y="2878566"/>
        <a:ext cx="3346908" cy="518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2E1A-3400-4472-8F72-CD566B03067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480A-6E11-4F74-BCEE-5771CE65F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90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2E1A-3400-4472-8F72-CD566B03067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480A-6E11-4F74-BCEE-5771CE65F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98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2E1A-3400-4472-8F72-CD566B03067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480A-6E11-4F74-BCEE-5771CE65F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65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2E1A-3400-4472-8F72-CD566B03067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480A-6E11-4F74-BCEE-5771CE65F60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6945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2E1A-3400-4472-8F72-CD566B03067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480A-6E11-4F74-BCEE-5771CE65F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07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2E1A-3400-4472-8F72-CD566B03067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480A-6E11-4F74-BCEE-5771CE65F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9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2E1A-3400-4472-8F72-CD566B03067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480A-6E11-4F74-BCEE-5771CE65F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40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2E1A-3400-4472-8F72-CD566B03067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480A-6E11-4F74-BCEE-5771CE65F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20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2E1A-3400-4472-8F72-CD566B03067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480A-6E11-4F74-BCEE-5771CE65F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2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2E1A-3400-4472-8F72-CD566B03067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480A-6E11-4F74-BCEE-5771CE65F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8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2E1A-3400-4472-8F72-CD566B03067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480A-6E11-4F74-BCEE-5771CE65F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6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2E1A-3400-4472-8F72-CD566B03067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480A-6E11-4F74-BCEE-5771CE65F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2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2E1A-3400-4472-8F72-CD566B03067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480A-6E11-4F74-BCEE-5771CE65F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1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2E1A-3400-4472-8F72-CD566B03067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480A-6E11-4F74-BCEE-5771CE65F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8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2E1A-3400-4472-8F72-CD566B03067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480A-6E11-4F74-BCEE-5771CE65F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2E1A-3400-4472-8F72-CD566B03067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480A-6E11-4F74-BCEE-5771CE65F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60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2E1A-3400-4472-8F72-CD566B03067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480A-6E11-4F74-BCEE-5771CE65F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9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E012E1A-3400-4472-8F72-CD566B03067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4480A-6E11-4F74-BCEE-5771CE65F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870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YJl9Jxi262g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CNC Router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1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take notes based off of the in shop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89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3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581" y="1379369"/>
            <a:ext cx="5309154" cy="464551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Objectives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Learn how to set up and save CNC files in </a:t>
            </a:r>
            <a:r>
              <a:rPr lang="en-US" dirty="0" err="1" smtClean="0"/>
              <a:t>EnRoute</a:t>
            </a: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Learn how to open CNC files in </a:t>
            </a:r>
            <a:r>
              <a:rPr lang="en-US" dirty="0" err="1" smtClean="0"/>
              <a:t>StartCNC</a:t>
            </a: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Learn how to run a file on the actual board.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86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the CNC in </a:t>
            </a:r>
            <a:r>
              <a:rPr lang="en-US" dirty="0" err="1" smtClean="0"/>
              <a:t>EnRoute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en-US" dirty="0" smtClean="0"/>
              <a:t>Open </a:t>
            </a:r>
            <a:r>
              <a:rPr lang="en-US" dirty="0" err="1" smtClean="0"/>
              <a:t>EnRoute</a:t>
            </a:r>
            <a:r>
              <a:rPr lang="en-US" dirty="0" smtClean="0"/>
              <a:t> 3 from desktop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b="1" dirty="0" smtClean="0"/>
              <a:t>File</a:t>
            </a:r>
            <a:r>
              <a:rPr lang="en-US" dirty="0" smtClean="0"/>
              <a:t>, </a:t>
            </a:r>
            <a:r>
              <a:rPr lang="en-US" b="1" dirty="0" smtClean="0"/>
              <a:t>New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Set exact dimensions of your board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Make sure that you orientate your board to proper X and Y dimensions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Design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Position and resize design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Insert font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Click the Blue </a:t>
            </a:r>
            <a:r>
              <a:rPr lang="en-US" b="1" dirty="0" smtClean="0"/>
              <a:t>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Select font type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Type text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Resize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 startAt="6"/>
            </a:pPr>
            <a:r>
              <a:rPr lang="en-US" dirty="0" smtClean="0"/>
              <a:t>Repeat the steps if you have multiple images or text </a:t>
            </a:r>
          </a:p>
          <a:p>
            <a:pPr>
              <a:buFont typeface="+mj-lt"/>
              <a:buAutoNum type="arabicPeriod" startAt="6"/>
            </a:pPr>
            <a:r>
              <a:rPr lang="en-US" dirty="0" smtClean="0"/>
              <a:t>Click and drag to select and highlight all of the images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Vectorize the images</a:t>
            </a:r>
          </a:p>
          <a:p>
            <a:pPr>
              <a:buFont typeface="+mj-lt"/>
              <a:buAutoNum type="arabicPeriod" startAt="6"/>
            </a:pPr>
            <a:r>
              <a:rPr lang="en-US" dirty="0" smtClean="0"/>
              <a:t>Click and drag to select all lines </a:t>
            </a:r>
          </a:p>
          <a:p>
            <a:pPr>
              <a:buFont typeface="+mj-lt"/>
              <a:buAutoNum type="arabicPeriod" startAt="6"/>
            </a:pPr>
            <a:r>
              <a:rPr lang="en-US" dirty="0" smtClean="0"/>
              <a:t>Set up an Engraving tool path</a:t>
            </a:r>
          </a:p>
          <a:p>
            <a:pPr>
              <a:buFont typeface="+mj-lt"/>
              <a:buAutoNum type="arabicPeriod" startAt="6"/>
            </a:pPr>
            <a:r>
              <a:rPr lang="en-US" dirty="0" smtClean="0"/>
              <a:t>Save file as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YourLastName.CNCProject.Period.Date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Example: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Garner.Chessboard.3</a:t>
            </a:r>
            <a:r>
              <a:rPr lang="en-US" baseline="30000" dirty="0" smtClean="0"/>
              <a:t>rd</a:t>
            </a:r>
            <a:r>
              <a:rPr lang="en-US" dirty="0" smtClean="0"/>
              <a:t>.3-15-17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05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up Continued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820970" cy="4195763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 startAt="10"/>
            </a:pPr>
            <a:r>
              <a:rPr lang="en-US" dirty="0"/>
              <a:t>Save file as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YourLastName.CNCProject.Period.Date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Example: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Garner.Chessboard.3</a:t>
            </a:r>
            <a:r>
              <a:rPr lang="en-US" baseline="30000" dirty="0" smtClean="0"/>
              <a:t>rd</a:t>
            </a:r>
            <a:r>
              <a:rPr lang="en-US" dirty="0" smtClean="0"/>
              <a:t>.3-15-17</a:t>
            </a:r>
          </a:p>
          <a:p>
            <a:pPr marL="457200">
              <a:buFont typeface="+mj-lt"/>
              <a:buAutoNum type="arabicPeriod" startAt="10"/>
            </a:pPr>
            <a:r>
              <a:rPr lang="en-US" dirty="0" smtClean="0"/>
              <a:t>Convert file to GCODE</a:t>
            </a:r>
          </a:p>
          <a:p>
            <a:pPr marL="857250" lvl="1">
              <a:buFont typeface="Wingdings" panose="05000000000000000000" pitchFamily="2" charset="2"/>
              <a:buChar char="Ø"/>
            </a:pPr>
            <a:r>
              <a:rPr lang="en-US" dirty="0" smtClean="0"/>
              <a:t>Machining</a:t>
            </a:r>
          </a:p>
          <a:p>
            <a:pPr marL="857250" lvl="1">
              <a:buFont typeface="Wingdings" panose="05000000000000000000" pitchFamily="2" charset="2"/>
              <a:buChar char="Ø"/>
            </a:pPr>
            <a:r>
              <a:rPr lang="en-US" dirty="0" smtClean="0"/>
              <a:t>Output</a:t>
            </a:r>
          </a:p>
          <a:p>
            <a:pPr marL="857250" lvl="1">
              <a:buFont typeface="Wingdings" panose="05000000000000000000" pitchFamily="2" charset="2"/>
              <a:buChar char="Ø"/>
            </a:pPr>
            <a:r>
              <a:rPr lang="en-US" dirty="0" smtClean="0"/>
              <a:t>To file </a:t>
            </a:r>
          </a:p>
          <a:p>
            <a:pPr marL="857250" lvl="1">
              <a:buFont typeface="Wingdings" panose="05000000000000000000" pitchFamily="2" charset="2"/>
              <a:buChar char="Ø"/>
            </a:pPr>
            <a:r>
              <a:rPr lang="en-US" dirty="0" smtClean="0"/>
              <a:t>Save file as </a:t>
            </a:r>
          </a:p>
          <a:p>
            <a:pPr marL="1314450" lvl="2" indent="-285750">
              <a:buFont typeface="Wingdings" panose="05000000000000000000" pitchFamily="2" charset="2"/>
              <a:buChar char="Ø"/>
            </a:pPr>
            <a:r>
              <a:rPr lang="en-US" dirty="0" err="1" smtClean="0"/>
              <a:t>Yourlastname_project</a:t>
            </a:r>
            <a:endParaRPr lang="en-US" dirty="0" smtClean="0"/>
          </a:p>
          <a:p>
            <a:pPr marL="1314450" lvl="2" indent="-285750">
              <a:buFont typeface="Wingdings" panose="05000000000000000000" pitchFamily="2" charset="2"/>
              <a:buChar char="Ø"/>
            </a:pPr>
            <a:r>
              <a:rPr lang="en-US" dirty="0" smtClean="0"/>
              <a:t>Example:</a:t>
            </a:r>
          </a:p>
          <a:p>
            <a:pPr marL="1714500" lvl="3">
              <a:buFont typeface="Wingdings" panose="05000000000000000000" pitchFamily="2" charset="2"/>
              <a:buChar char="Ø"/>
            </a:pPr>
            <a:r>
              <a:rPr lang="en-US" dirty="0" err="1" smtClean="0"/>
              <a:t>Garner_chessboard</a:t>
            </a:r>
            <a:endParaRPr lang="en-US" dirty="0" smtClean="0"/>
          </a:p>
          <a:p>
            <a:pPr marL="1028700" lvl="2" indent="0">
              <a:buNone/>
            </a:pP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55" y="2060575"/>
            <a:ext cx="5466184" cy="3291059"/>
          </a:xfrm>
        </p:spPr>
      </p:pic>
    </p:spTree>
    <p:extLst>
      <p:ext uri="{BB962C8B-B14F-4D97-AF65-F5344CB8AC3E}">
        <p14:creationId xmlns:p14="http://schemas.microsoft.com/office/powerpoint/2010/main" val="227571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up in Star CNC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Turn on CNC spooler (control box)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Open Star CNC on the Desktop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Click “Okay” in the message box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Wait for spooler to initialize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The thing will move around a bit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Takes 10 seconds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Position your board on CNC machine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Jog the router so that the tip of the bit is </a:t>
            </a:r>
            <a:r>
              <a:rPr lang="en-US" b="1" dirty="0" smtClean="0"/>
              <a:t>BARELY</a:t>
            </a:r>
            <a:r>
              <a:rPr lang="en-US" dirty="0" smtClean="0"/>
              <a:t> touching the far top left corner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165" y="2466698"/>
            <a:ext cx="3632996" cy="337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2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up Star CNC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+mj-lt"/>
              <a:buAutoNum type="arabicPeriod" startAt="5"/>
            </a:pPr>
            <a:r>
              <a:rPr lang="en-US" dirty="0" smtClean="0"/>
              <a:t>Jog the router up (Z) so that it is almost touching the wood, but you can still place a piece of paper under it </a:t>
            </a:r>
          </a:p>
          <a:p>
            <a:pPr>
              <a:buFont typeface="+mj-lt"/>
              <a:buAutoNum type="arabicPeriod" startAt="5"/>
            </a:pPr>
            <a:r>
              <a:rPr lang="en-US" dirty="0" smtClean="0"/>
              <a:t>Zero the Router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Click “Set new Z position”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Click “Set new XY position”</a:t>
            </a:r>
          </a:p>
          <a:p>
            <a:pPr>
              <a:buFont typeface="+mj-lt"/>
              <a:buAutoNum type="arabicPeriod" startAt="5"/>
            </a:pPr>
            <a:r>
              <a:rPr lang="en-US" dirty="0" smtClean="0"/>
              <a:t>Open GCODE file </a:t>
            </a:r>
          </a:p>
          <a:p>
            <a:pPr>
              <a:buFont typeface="+mj-lt"/>
              <a:buAutoNum type="arabicPeriod" startAt="5"/>
            </a:pPr>
            <a:r>
              <a:rPr lang="en-US" dirty="0" smtClean="0"/>
              <a:t>Practice RUN </a:t>
            </a:r>
          </a:p>
          <a:p>
            <a:pPr>
              <a:buFont typeface="+mj-lt"/>
              <a:buAutoNum type="arabicPeriod" startAt="5"/>
            </a:pPr>
            <a:r>
              <a:rPr lang="en-US" dirty="0" smtClean="0"/>
              <a:t>Modify </a:t>
            </a:r>
          </a:p>
          <a:p>
            <a:pPr>
              <a:buFont typeface="+mj-lt"/>
              <a:buAutoNum type="arabicPeriod" startAt="5"/>
            </a:pPr>
            <a:r>
              <a:rPr lang="en-US" dirty="0" smtClean="0"/>
              <a:t>RUN Final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It is important to practice run your pieces to see if you need to change the depth of the router </a:t>
            </a:r>
          </a:p>
          <a:p>
            <a:r>
              <a:rPr lang="en-US" dirty="0" smtClean="0"/>
              <a:t>All directions for </a:t>
            </a:r>
            <a:r>
              <a:rPr lang="en-US" dirty="0" err="1" smtClean="0"/>
              <a:t>EnRoute</a:t>
            </a:r>
            <a:r>
              <a:rPr lang="en-US" dirty="0" smtClean="0"/>
              <a:t> and Star CNC are in the Blue Portfolio in the CNC cabinet.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31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Notes Based off of the shop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9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4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122">
            <a:off x="5980577" y="1511837"/>
            <a:ext cx="3944166" cy="392663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Objectives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Learn how to transfer files from the internet to the </a:t>
            </a:r>
            <a:r>
              <a:rPr lang="en-US" dirty="0" err="1" smtClean="0"/>
              <a:t>EnRoute</a:t>
            </a:r>
            <a:r>
              <a:rPr lang="en-US" dirty="0" smtClean="0"/>
              <a:t> Software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Learn how to transfer images from your phone to the </a:t>
            </a:r>
            <a:r>
              <a:rPr lang="en-US" dirty="0" err="1" smtClean="0"/>
              <a:t>EnRoute</a:t>
            </a:r>
            <a:r>
              <a:rPr lang="en-US" dirty="0" smtClean="0"/>
              <a:t> </a:t>
            </a:r>
            <a:r>
              <a:rPr lang="en-US" dirty="0" err="1" smtClean="0"/>
              <a:t>Softeware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0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files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Find Desired image on the internet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dirty="0" smtClean="0"/>
              <a:t>Make sure that the image as lots of contrast between the main image and background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Save the file as a JPEG under your account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Open the image in paint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Modify </a:t>
            </a:r>
          </a:p>
        </p:txBody>
      </p:sp>
    </p:spTree>
    <p:extLst>
      <p:ext uri="{BB962C8B-B14F-4D97-AF65-F5344CB8AC3E}">
        <p14:creationId xmlns:p14="http://schemas.microsoft.com/office/powerpoint/2010/main" val="288280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4196" y="5843776"/>
            <a:ext cx="8825657" cy="566738"/>
          </a:xfrm>
        </p:spPr>
        <p:txBody>
          <a:bodyPr>
            <a:normAutofit/>
          </a:bodyPr>
          <a:lstStyle/>
          <a:p>
            <a:r>
              <a:rPr lang="en-US" dirty="0" smtClean="0"/>
              <a:t>The difference between Good Contrast and Bad </a:t>
            </a:r>
            <a:r>
              <a:rPr lang="en-US" dirty="0" smtClean="0"/>
              <a:t>Contrast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27116810"/>
              </p:ext>
            </p:extLst>
          </p:nvPr>
        </p:nvGraphicFramePr>
        <p:xfrm>
          <a:off x="1413278" y="582769"/>
          <a:ext cx="9804221" cy="515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332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 1</a:t>
            </a:r>
          </a:p>
          <a:p>
            <a:pPr lvl="1"/>
            <a:r>
              <a:rPr lang="en-US" dirty="0" smtClean="0"/>
              <a:t>What is a CNC Router </a:t>
            </a:r>
          </a:p>
          <a:p>
            <a:pPr lvl="1"/>
            <a:r>
              <a:rPr lang="en-US" dirty="0" smtClean="0"/>
              <a:t>CNC Router Continued</a:t>
            </a:r>
          </a:p>
          <a:p>
            <a:pPr lvl="1"/>
            <a:r>
              <a:rPr lang="en-US" dirty="0" smtClean="0"/>
              <a:t>Industry Use</a:t>
            </a:r>
          </a:p>
          <a:p>
            <a:pPr lvl="1"/>
            <a:r>
              <a:rPr lang="en-US" dirty="0" smtClean="0"/>
              <a:t>For this class</a:t>
            </a:r>
          </a:p>
          <a:p>
            <a:r>
              <a:rPr lang="en-US" dirty="0" smtClean="0"/>
              <a:t>Lesson 2</a:t>
            </a:r>
          </a:p>
          <a:p>
            <a:pPr lvl="1"/>
            <a:r>
              <a:rPr lang="en-US" dirty="0" smtClean="0"/>
              <a:t>Our shop CNC</a:t>
            </a:r>
          </a:p>
          <a:p>
            <a:pPr lvl="1"/>
            <a:r>
              <a:rPr lang="en-US" dirty="0" smtClean="0"/>
              <a:t>DEMO</a:t>
            </a:r>
          </a:p>
          <a:p>
            <a:r>
              <a:rPr lang="en-US" dirty="0" smtClean="0"/>
              <a:t>Lesson 3 </a:t>
            </a:r>
          </a:p>
          <a:p>
            <a:pPr lvl="1"/>
            <a:r>
              <a:rPr lang="en-US" dirty="0" smtClean="0"/>
              <a:t>Setting Up files </a:t>
            </a:r>
          </a:p>
          <a:p>
            <a:pPr lvl="1"/>
            <a:r>
              <a:rPr lang="en-US" dirty="0" smtClean="0"/>
              <a:t>Running the CNC DEMO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Lesson 4</a:t>
            </a:r>
          </a:p>
          <a:p>
            <a:pPr lvl="1"/>
            <a:r>
              <a:rPr lang="en-US" dirty="0"/>
              <a:t>Files from the internet </a:t>
            </a:r>
          </a:p>
          <a:p>
            <a:pPr lvl="1"/>
            <a:r>
              <a:rPr lang="en-US" dirty="0"/>
              <a:t>Files from your phone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42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3135" y="5843710"/>
            <a:ext cx="8825657" cy="566738"/>
          </a:xfrm>
        </p:spPr>
        <p:txBody>
          <a:bodyPr/>
          <a:lstStyle/>
          <a:p>
            <a:r>
              <a:rPr lang="en-US" dirty="0" smtClean="0"/>
              <a:t>The differences Between Good and Bad Contrast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04146683"/>
              </p:ext>
            </p:extLst>
          </p:nvPr>
        </p:nvGraphicFramePr>
        <p:xfrm>
          <a:off x="1955975" y="436297"/>
          <a:ext cx="8321366" cy="5166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5629" y="1725770"/>
            <a:ext cx="2570408" cy="2570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2011" y="2035915"/>
            <a:ext cx="2848981" cy="195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2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Files Continued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/>
              <a:t>Save the file again as a JPEG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/>
              <a:t>Save the file on the thumb drive as a BITMAP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dirty="0"/>
              <a:t>BITMAP files are the only files that can be ran on the CNC router 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dirty="0"/>
              <a:t>Save as:</a:t>
            </a:r>
          </a:p>
          <a:p>
            <a:pPr marL="1257300" lvl="2" indent="-457200">
              <a:buFont typeface="Wingdings" panose="05000000000000000000" pitchFamily="2" charset="2"/>
              <a:buChar char="Ø"/>
            </a:pPr>
            <a:r>
              <a:rPr lang="en-US" dirty="0" err="1"/>
              <a:t>Yourlastname.project.image</a:t>
            </a:r>
            <a:endParaRPr lang="en-US" dirty="0"/>
          </a:p>
          <a:p>
            <a:pPr marL="1257300" lvl="2" indent="-457200">
              <a:buFont typeface="Wingdings" panose="05000000000000000000" pitchFamily="2" charset="2"/>
              <a:buChar char="Ø"/>
            </a:pPr>
            <a:r>
              <a:rPr lang="en-US" dirty="0"/>
              <a:t>Example:</a:t>
            </a:r>
          </a:p>
          <a:p>
            <a:pPr marL="1714500" lvl="3" indent="-457200">
              <a:buFont typeface="Wingdings" panose="05000000000000000000" pitchFamily="2" charset="2"/>
              <a:buChar char="Ø"/>
            </a:pPr>
            <a:r>
              <a:rPr lang="en-US" dirty="0" err="1"/>
              <a:t>Garner.chessboard.deathlyhalllows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54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From your Phone (or other devices)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Send images as JPEGs from your device to your email account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Open your email on the computer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Download and save the image as a JPEG in your pictures folder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Open the image in Paint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Modify to make contrast between the main image and the background 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dirty="0" smtClean="0"/>
              <a:t>Use white or black for this application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618">
            <a:off x="7150671" y="2436745"/>
            <a:ext cx="2743200" cy="2743200"/>
          </a:xfrm>
        </p:spPr>
      </p:pic>
    </p:spTree>
    <p:extLst>
      <p:ext uri="{BB962C8B-B14F-4D97-AF65-F5344CB8AC3E}">
        <p14:creationId xmlns:p14="http://schemas.microsoft.com/office/powerpoint/2010/main" val="352682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Phone files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US" dirty="0" smtClean="0"/>
              <a:t>Save files as a JPEG on your account 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dirty="0"/>
              <a:t>Save the file on the thumb drive as a BITMAP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dirty="0"/>
              <a:t>BITMAP files are the only files that can be ran on the CNC router 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dirty="0"/>
              <a:t>Save as:</a:t>
            </a:r>
          </a:p>
          <a:p>
            <a:pPr marL="1257300" lvl="2" indent="-457200">
              <a:buFont typeface="Wingdings" panose="05000000000000000000" pitchFamily="2" charset="2"/>
              <a:buChar char="Ø"/>
            </a:pPr>
            <a:r>
              <a:rPr lang="en-US" dirty="0" err="1"/>
              <a:t>Yourlastname.project.image</a:t>
            </a:r>
            <a:endParaRPr lang="en-US" dirty="0"/>
          </a:p>
          <a:p>
            <a:pPr marL="1257300" lvl="2" indent="-457200">
              <a:buFont typeface="Wingdings" panose="05000000000000000000" pitchFamily="2" charset="2"/>
              <a:buChar char="Ø"/>
            </a:pPr>
            <a:r>
              <a:rPr lang="en-US" dirty="0"/>
              <a:t>Example:</a:t>
            </a:r>
          </a:p>
          <a:p>
            <a:pPr marL="1714500" lvl="3" indent="-457200">
              <a:buFont typeface="Wingdings" panose="05000000000000000000" pitchFamily="2" charset="2"/>
              <a:buChar char="Ø"/>
            </a:pPr>
            <a:r>
              <a:rPr lang="en-US" dirty="0" err="1"/>
              <a:t>Garner.chessboard.deathlyhalllows</a:t>
            </a:r>
            <a:endParaRPr lang="en-US" dirty="0"/>
          </a:p>
          <a:p>
            <a:pPr marL="457200" indent="-457200">
              <a:buFont typeface="+mj-lt"/>
              <a:buAutoNum type="arabicPeriod" startAt="6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35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69" y="2019300"/>
            <a:ext cx="4572000" cy="3429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Objectives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Define CNC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Define CNC router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List the types of CNC machines we have in this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94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CNC Router?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CNC? </a:t>
            </a:r>
          </a:p>
          <a:p>
            <a:pPr lvl="1"/>
            <a:r>
              <a:rPr lang="en-US" dirty="0" smtClean="0"/>
              <a:t>CNC = Computer Numerical Control</a:t>
            </a:r>
          </a:p>
          <a:p>
            <a:pPr lvl="2"/>
            <a:r>
              <a:rPr lang="en-US" dirty="0" smtClean="0"/>
              <a:t>This is a set of numbered code that makes robotic sensors move in the way we manipulate the code</a:t>
            </a:r>
          </a:p>
          <a:p>
            <a:pPr lvl="2"/>
            <a:r>
              <a:rPr lang="en-US" dirty="0" smtClean="0"/>
              <a:t>Example: Telling the CNC router to move to the right is written as a numerical code</a:t>
            </a:r>
          </a:p>
          <a:p>
            <a:r>
              <a:rPr lang="en-US" dirty="0" smtClean="0"/>
              <a:t>What is a CNC Router</a:t>
            </a:r>
          </a:p>
          <a:p>
            <a:pPr lvl="1"/>
            <a:r>
              <a:rPr lang="en-US" dirty="0" smtClean="0"/>
              <a:t>CNC Router = Computer Numerical Controlled Router</a:t>
            </a:r>
          </a:p>
          <a:p>
            <a:pPr lvl="2"/>
            <a:r>
              <a:rPr lang="en-US" dirty="0" smtClean="0"/>
              <a:t>This is a router that is attached to a robotic base</a:t>
            </a:r>
          </a:p>
        </p:txBody>
      </p:sp>
    </p:spTree>
    <p:extLst>
      <p:ext uri="{BB962C8B-B14F-4D97-AF65-F5344CB8AC3E}">
        <p14:creationId xmlns:p14="http://schemas.microsoft.com/office/powerpoint/2010/main" val="275144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CNC Router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Our CNC router </a:t>
            </a:r>
          </a:p>
          <a:p>
            <a:pPr lvl="1"/>
            <a:r>
              <a:rPr lang="en-US" dirty="0" smtClean="0"/>
              <a:t>3 axis </a:t>
            </a:r>
          </a:p>
          <a:p>
            <a:pPr lvl="2"/>
            <a:r>
              <a:rPr lang="en-US" dirty="0" smtClean="0"/>
              <a:t>X = forward and backwards</a:t>
            </a:r>
          </a:p>
          <a:p>
            <a:pPr lvl="2"/>
            <a:r>
              <a:rPr lang="en-US" dirty="0" smtClean="0"/>
              <a:t>Y = left and right </a:t>
            </a:r>
          </a:p>
          <a:p>
            <a:pPr lvl="2"/>
            <a:r>
              <a:rPr lang="en-US" dirty="0" smtClean="0"/>
              <a:t>Z = up and down </a:t>
            </a:r>
          </a:p>
          <a:p>
            <a:r>
              <a:rPr lang="en-US" dirty="0" smtClean="0"/>
              <a:t>Most CNC routers are attached to a 3 axis system</a:t>
            </a:r>
          </a:p>
          <a:p>
            <a:r>
              <a:rPr lang="en-US" dirty="0" smtClean="0"/>
              <a:t>System is controlled by a robotic box and motor</a:t>
            </a:r>
          </a:p>
          <a:p>
            <a:r>
              <a:rPr lang="en-US" dirty="0" smtClean="0"/>
              <a:t>The Control box, or Spooler, is attached to the computer and it translates the code from the computer to operate the system.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564" y="2056092"/>
            <a:ext cx="5422799" cy="396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7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CNCs in this Shop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776172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092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CNC Machines and Industry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Used for large and small scale manufacturing </a:t>
            </a:r>
          </a:p>
          <a:p>
            <a:r>
              <a:rPr lang="en-US" dirty="0" smtClean="0"/>
              <a:t>Used to cut multiple parts </a:t>
            </a:r>
          </a:p>
          <a:p>
            <a:r>
              <a:rPr lang="en-US" dirty="0" smtClean="0"/>
              <a:t>Variety of machines </a:t>
            </a:r>
          </a:p>
          <a:p>
            <a:pPr lvl="1"/>
            <a:r>
              <a:rPr lang="en-US" dirty="0" smtClean="0"/>
              <a:t>CNC Mills</a:t>
            </a:r>
          </a:p>
          <a:p>
            <a:pPr lvl="1"/>
            <a:r>
              <a:rPr lang="en-US" dirty="0" smtClean="0"/>
              <a:t>CNC lathes</a:t>
            </a:r>
          </a:p>
          <a:p>
            <a:pPr lvl="1"/>
            <a:r>
              <a:rPr lang="en-US" dirty="0" smtClean="0"/>
              <a:t>CNC routers</a:t>
            </a:r>
          </a:p>
          <a:p>
            <a:r>
              <a:rPr lang="en-US" dirty="0" smtClean="0"/>
              <a:t>Eliminates the need for many employees</a:t>
            </a:r>
          </a:p>
          <a:p>
            <a:r>
              <a:rPr lang="en-US" dirty="0" smtClean="0"/>
              <a:t>Makes production faster with fewer mistakes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youtu.be/YJl9Jxi262g</a:t>
            </a:r>
            <a:r>
              <a:rPr lang="en-US" dirty="0" smtClean="0"/>
              <a:t> </a:t>
            </a:r>
          </a:p>
          <a:p>
            <a:r>
              <a:rPr lang="en-US" dirty="0" smtClean="0"/>
              <a:t>CNC Machines in Industry </a:t>
            </a:r>
          </a:p>
          <a:p>
            <a:pPr lvl="1"/>
            <a:r>
              <a:rPr lang="en-US" dirty="0" smtClean="0"/>
              <a:t>Medical </a:t>
            </a:r>
          </a:p>
          <a:p>
            <a:pPr lvl="1"/>
            <a:r>
              <a:rPr lang="en-US" dirty="0" smtClean="0"/>
              <a:t>Stone/Masonry</a:t>
            </a:r>
          </a:p>
          <a:p>
            <a:pPr lvl="1"/>
            <a:r>
              <a:rPr lang="en-US" dirty="0" smtClean="0"/>
              <a:t>Welding/Metals</a:t>
            </a:r>
          </a:p>
          <a:p>
            <a:pPr lvl="1"/>
            <a:r>
              <a:rPr lang="en-US" dirty="0" smtClean="0"/>
              <a:t>Automotive</a:t>
            </a:r>
          </a:p>
          <a:p>
            <a:pPr lvl="1"/>
            <a:r>
              <a:rPr lang="en-US" dirty="0" smtClean="0"/>
              <a:t>Glass</a:t>
            </a:r>
          </a:p>
          <a:p>
            <a:pPr lvl="1"/>
            <a:r>
              <a:rPr lang="en-US" dirty="0" smtClean="0"/>
              <a:t>Plastics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98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Objectives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Learn how to operate and set up the CNC router in our shop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Learn how to clean up the CNC router</a:t>
            </a:r>
          </a:p>
        </p:txBody>
      </p:sp>
    </p:spTree>
    <p:extLst>
      <p:ext uri="{BB962C8B-B14F-4D97-AF65-F5344CB8AC3E}">
        <p14:creationId xmlns:p14="http://schemas.microsoft.com/office/powerpoint/2010/main" val="356091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CNC Router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CNC machines all operate differently it is important to understand how to operate a new machine </a:t>
            </a:r>
            <a:r>
              <a:rPr lang="en-US" u="sng" dirty="0" smtClean="0"/>
              <a:t>BEFORE</a:t>
            </a:r>
            <a:r>
              <a:rPr lang="en-US" dirty="0" smtClean="0"/>
              <a:t> you actually use it.</a:t>
            </a:r>
          </a:p>
          <a:p>
            <a:r>
              <a:rPr lang="en-US" dirty="0" smtClean="0"/>
              <a:t>Things to know about our CNC router </a:t>
            </a:r>
          </a:p>
          <a:p>
            <a:pPr lvl="1"/>
            <a:r>
              <a:rPr lang="en-US" dirty="0" smtClean="0"/>
              <a:t>The computer does not operate on the internet</a:t>
            </a:r>
          </a:p>
          <a:p>
            <a:pPr lvl="2"/>
            <a:r>
              <a:rPr lang="en-US" dirty="0" smtClean="0"/>
              <a:t>Files containing images must be placed on a thumb drive  </a:t>
            </a:r>
          </a:p>
          <a:p>
            <a:pPr lvl="1"/>
            <a:r>
              <a:rPr lang="en-US" dirty="0" smtClean="0"/>
              <a:t>The computer does not require login information </a:t>
            </a:r>
          </a:p>
          <a:p>
            <a:pPr lvl="2"/>
            <a:r>
              <a:rPr lang="en-US" dirty="0" smtClean="0"/>
              <a:t>Click enter twice to login </a:t>
            </a:r>
          </a:p>
          <a:p>
            <a:pPr lvl="1"/>
            <a:r>
              <a:rPr lang="en-US" dirty="0" smtClean="0"/>
              <a:t>The CNC software is called </a:t>
            </a:r>
            <a:r>
              <a:rPr lang="en-US" dirty="0" err="1" smtClean="0"/>
              <a:t>EnRoute</a:t>
            </a:r>
            <a:endParaRPr lang="en-US" dirty="0" smtClean="0"/>
          </a:p>
          <a:p>
            <a:pPr lvl="1"/>
            <a:r>
              <a:rPr lang="en-US" dirty="0" smtClean="0"/>
              <a:t>The CNC control is called </a:t>
            </a:r>
            <a:r>
              <a:rPr lang="en-US" dirty="0" err="1" smtClean="0"/>
              <a:t>StarCNC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46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411</TotalTime>
  <Words>976</Words>
  <Application>Microsoft Office PowerPoint</Application>
  <PresentationFormat>Widescreen</PresentationFormat>
  <Paragraphs>181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Century Gothic</vt:lpstr>
      <vt:lpstr>Wingdings</vt:lpstr>
      <vt:lpstr>Wingdings 3</vt:lpstr>
      <vt:lpstr>Ion</vt:lpstr>
      <vt:lpstr>CNC Router </vt:lpstr>
      <vt:lpstr>Lessons</vt:lpstr>
      <vt:lpstr>Lesson 1</vt:lpstr>
      <vt:lpstr>What is a CNC Router?</vt:lpstr>
      <vt:lpstr>CNC Router Continued</vt:lpstr>
      <vt:lpstr>CNCs in this Shop</vt:lpstr>
      <vt:lpstr>CNC Machines and Industry </vt:lpstr>
      <vt:lpstr>Lesson 2</vt:lpstr>
      <vt:lpstr>Our CNC Router </vt:lpstr>
      <vt:lpstr>DEMO</vt:lpstr>
      <vt:lpstr>Lesson 3</vt:lpstr>
      <vt:lpstr>Setting up the CNC in EnRoute</vt:lpstr>
      <vt:lpstr>Set up Continued </vt:lpstr>
      <vt:lpstr>Set up in Star CNC</vt:lpstr>
      <vt:lpstr>Set up Star CNC continued</vt:lpstr>
      <vt:lpstr>DEMO</vt:lpstr>
      <vt:lpstr>Lesson 4</vt:lpstr>
      <vt:lpstr>Internet files </vt:lpstr>
      <vt:lpstr>The difference between Good Contrast and Bad Contrast</vt:lpstr>
      <vt:lpstr>The differences Between Good and Bad Contrast</vt:lpstr>
      <vt:lpstr>Internet Files Continued </vt:lpstr>
      <vt:lpstr>Images From your Phone (or other devices)  </vt:lpstr>
      <vt:lpstr>Phone files continued</vt:lpstr>
    </vt:vector>
  </TitlesOfParts>
  <Company>Boundary County School Distict 101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CNC Router</dc:title>
  <dc:creator>Francis Garner</dc:creator>
  <cp:lastModifiedBy>Francis Garner</cp:lastModifiedBy>
  <cp:revision>17</cp:revision>
  <dcterms:created xsi:type="dcterms:W3CDTF">2017-03-11T18:43:10Z</dcterms:created>
  <dcterms:modified xsi:type="dcterms:W3CDTF">2017-03-13T20:03:12Z</dcterms:modified>
</cp:coreProperties>
</file>