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Joint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Pared with packet. Take notes separately.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Many different types</a:t>
            </a:r>
          </a:p>
          <a:p>
            <a:r>
              <a:rPr lang="en-US" dirty="0" smtClean="0"/>
              <a:t>Cross joints between rabbits and dado joints, or dado and dado joints </a:t>
            </a:r>
          </a:p>
          <a:p>
            <a:r>
              <a:rPr lang="en-US" dirty="0" smtClean="0"/>
              <a:t>Strong depending on placement </a:t>
            </a:r>
          </a:p>
          <a:p>
            <a:r>
              <a:rPr lang="en-US" dirty="0" smtClean="0"/>
              <a:t>Reinforced with glue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45" y="2560638"/>
            <a:ext cx="3904810" cy="3309937"/>
          </a:xfrm>
        </p:spPr>
      </p:pic>
    </p:spTree>
    <p:extLst>
      <p:ext uri="{BB962C8B-B14F-4D97-AF65-F5344CB8AC3E}">
        <p14:creationId xmlns:p14="http://schemas.microsoft.com/office/powerpoint/2010/main" val="4049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Miter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angled cut across the face of a board through the end grain is a miter.</a:t>
            </a:r>
          </a:p>
          <a:p>
            <a:pPr lvl="1"/>
            <a:r>
              <a:rPr lang="en-US" dirty="0" smtClean="0"/>
              <a:t>End grain is a square 90 degree vertical</a:t>
            </a:r>
          </a:p>
          <a:p>
            <a:r>
              <a:rPr lang="en-US" dirty="0" smtClean="0"/>
              <a:t>Any angled cut with the edge across the end grain is a bevel </a:t>
            </a:r>
          </a:p>
          <a:p>
            <a:pPr lvl="1"/>
            <a:r>
              <a:rPr lang="en-US" dirty="0" smtClean="0"/>
              <a:t>End/Edge grain is angled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Miters and Bevels can be cut on both the chop saw and the table saw. </a:t>
            </a:r>
          </a:p>
          <a:p>
            <a:r>
              <a:rPr lang="en-US" dirty="0" smtClean="0"/>
              <a:t>Set at any angle the machine can cut. </a:t>
            </a:r>
          </a:p>
          <a:p>
            <a:r>
              <a:rPr lang="en-US" dirty="0" smtClean="0"/>
              <a:t>Beveled-miters are a combination of both </a:t>
            </a:r>
          </a:p>
          <a:p>
            <a:pPr lvl="1"/>
            <a:r>
              <a:rPr lang="en-US" dirty="0" smtClean="0"/>
              <a:t>Used for fancy picture frames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Miter Joints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 common types of miter joints </a:t>
            </a:r>
          </a:p>
          <a:p>
            <a:pPr lvl="1"/>
            <a:r>
              <a:rPr lang="en-US" dirty="0" smtClean="0"/>
              <a:t>3, 4, 5, 6, 8 sided frames </a:t>
            </a:r>
          </a:p>
          <a:p>
            <a:r>
              <a:rPr lang="en-US" dirty="0" smtClean="0"/>
              <a:t>Reinforced with glue, dowels, or biscuits</a:t>
            </a:r>
          </a:p>
          <a:p>
            <a:r>
              <a:rPr lang="en-US" dirty="0" smtClean="0"/>
              <a:t>If angled are off you will have very ugly gaps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90 degree angle = 45 degree miter</a:t>
            </a:r>
          </a:p>
          <a:p>
            <a:pPr marL="0" indent="0">
              <a:buNone/>
            </a:pPr>
            <a:r>
              <a:rPr lang="en-US" dirty="0" smtClean="0"/>
              <a:t>60 degree angle = 30 degree miter </a:t>
            </a:r>
          </a:p>
          <a:p>
            <a:pPr marL="0" indent="0">
              <a:buNone/>
            </a:pPr>
            <a:r>
              <a:rPr lang="en-US" dirty="0" smtClean="0"/>
              <a:t>109 degree angle = 54.5 degree miter </a:t>
            </a:r>
          </a:p>
          <a:p>
            <a:pPr marL="0" indent="0">
              <a:buNone/>
            </a:pPr>
            <a:r>
              <a:rPr lang="en-US" dirty="0" smtClean="0"/>
              <a:t>120 degree angle = 60 degree miter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0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Miter Joint Continued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92" y="3520184"/>
            <a:ext cx="3334215" cy="139084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12" y="2560638"/>
            <a:ext cx="3325476" cy="3309937"/>
          </a:xfrm>
        </p:spPr>
      </p:pic>
      <p:sp>
        <p:nvSpPr>
          <p:cNvPr id="7" name="TextBox 6"/>
          <p:cNvSpPr txBox="1"/>
          <p:nvPr/>
        </p:nvSpPr>
        <p:spPr>
          <a:xfrm>
            <a:off x="1990492" y="3103418"/>
            <a:ext cx="120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Miter Joint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103418"/>
            <a:ext cx="115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Bevel Joint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and Tenon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Square hole – Square Peg </a:t>
            </a:r>
          </a:p>
          <a:p>
            <a:r>
              <a:rPr lang="en-US" dirty="0" smtClean="0"/>
              <a:t>Many variations</a:t>
            </a:r>
          </a:p>
          <a:p>
            <a:pPr marL="0" indent="0">
              <a:buNone/>
            </a:pPr>
            <a:r>
              <a:rPr lang="en-US" dirty="0" smtClean="0"/>
              <a:t>	- Wedge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Through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Half blind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87" y="2772569"/>
            <a:ext cx="2524125" cy="2886075"/>
          </a:xfrm>
        </p:spPr>
      </p:pic>
    </p:spTree>
    <p:extLst>
      <p:ext uri="{BB962C8B-B14F-4D97-AF65-F5344CB8AC3E}">
        <p14:creationId xmlns:p14="http://schemas.microsoft.com/office/powerpoint/2010/main" val="253079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and Tenon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Wedge Mort + Tenon</a:t>
            </a:r>
          </a:p>
          <a:p>
            <a:pPr lvl="1"/>
            <a:r>
              <a:rPr lang="en-US" dirty="0" smtClean="0"/>
              <a:t>Wedges spread out </a:t>
            </a:r>
            <a:r>
              <a:rPr lang="en-US" dirty="0" err="1" smtClean="0"/>
              <a:t>tenon</a:t>
            </a:r>
            <a:r>
              <a:rPr lang="en-US" dirty="0" smtClean="0"/>
              <a:t> to “wedge the </a:t>
            </a:r>
            <a:r>
              <a:rPr lang="en-US" dirty="0" err="1" smtClean="0"/>
              <a:t>tenon</a:t>
            </a:r>
            <a:r>
              <a:rPr lang="en-US" dirty="0" smtClean="0"/>
              <a:t> in place </a:t>
            </a:r>
          </a:p>
          <a:p>
            <a:pPr lvl="1"/>
            <a:r>
              <a:rPr lang="en-US" dirty="0" smtClean="0"/>
              <a:t>Through mortise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5275" y="2620169"/>
            <a:ext cx="37909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and </a:t>
            </a:r>
            <a:r>
              <a:rPr lang="en-US" dirty="0" err="1" smtClean="0"/>
              <a:t>tenon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Though Mortise and </a:t>
            </a:r>
            <a:r>
              <a:rPr lang="en-US" dirty="0" err="1" smtClean="0"/>
              <a:t>tenon</a:t>
            </a:r>
            <a:r>
              <a:rPr lang="en-US" dirty="0" smtClean="0"/>
              <a:t> the </a:t>
            </a:r>
            <a:r>
              <a:rPr lang="en-US" dirty="0" err="1" smtClean="0"/>
              <a:t>tenon</a:t>
            </a:r>
            <a:r>
              <a:rPr lang="en-US" dirty="0" smtClean="0"/>
              <a:t> goes all the way through </a:t>
            </a:r>
          </a:p>
          <a:p>
            <a:pPr lvl="1"/>
            <a:r>
              <a:rPr lang="en-US" dirty="0" smtClean="0"/>
              <a:t>Tenon must match the mortise or else there are gaps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8527" y="2560638"/>
            <a:ext cx="316444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and Tenon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Half Blind</a:t>
            </a:r>
          </a:p>
          <a:p>
            <a:pPr lvl="1"/>
            <a:r>
              <a:rPr lang="en-US" dirty="0" smtClean="0"/>
              <a:t>Mortise cut first </a:t>
            </a:r>
          </a:p>
          <a:p>
            <a:pPr lvl="1"/>
            <a:r>
              <a:rPr lang="en-US" dirty="0" smtClean="0"/>
              <a:t>Easy to manipulate and repair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1126" y="2560638"/>
            <a:ext cx="3359248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and Tenon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Parts </a:t>
            </a:r>
          </a:p>
          <a:p>
            <a:pPr lvl="1"/>
            <a:r>
              <a:rPr lang="en-US" dirty="0" smtClean="0"/>
              <a:t>Mortise </a:t>
            </a:r>
          </a:p>
          <a:p>
            <a:pPr lvl="2"/>
            <a:r>
              <a:rPr lang="en-US" dirty="0" smtClean="0"/>
              <a:t>Cheek </a:t>
            </a:r>
          </a:p>
          <a:p>
            <a:pPr lvl="2"/>
            <a:r>
              <a:rPr lang="en-US" dirty="0" smtClean="0"/>
              <a:t>Top/Bottom </a:t>
            </a:r>
          </a:p>
          <a:p>
            <a:pPr lvl="1"/>
            <a:r>
              <a:rPr lang="en-US" dirty="0" smtClean="0"/>
              <a:t>Tenon </a:t>
            </a:r>
          </a:p>
          <a:p>
            <a:pPr lvl="2"/>
            <a:r>
              <a:rPr lang="en-US" dirty="0" smtClean="0"/>
              <a:t>Shoulder </a:t>
            </a:r>
          </a:p>
          <a:p>
            <a:pPr lvl="2"/>
            <a:r>
              <a:rPr lang="en-US" dirty="0" smtClean="0"/>
              <a:t>Cheek </a:t>
            </a:r>
          </a:p>
          <a:p>
            <a:pPr lvl="2"/>
            <a:r>
              <a:rPr lang="en-US" dirty="0" smtClean="0"/>
              <a:t>Top/Bottom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6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and Tenon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Shoulder – goes all the way around</a:t>
            </a:r>
          </a:p>
          <a:p>
            <a:pPr lvl="1"/>
            <a:r>
              <a:rPr lang="en-US" dirty="0" smtClean="0"/>
              <a:t>Important that it is the same all the way around</a:t>
            </a:r>
          </a:p>
          <a:p>
            <a:r>
              <a:rPr lang="en-US" dirty="0" smtClean="0"/>
              <a:t>Cheek – surface area for glue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Fit in Mort +Ten </a:t>
            </a:r>
          </a:p>
          <a:p>
            <a:pPr lvl="1"/>
            <a:r>
              <a:rPr lang="en-US" dirty="0" smtClean="0"/>
              <a:t>Must be tight cheek to cheek </a:t>
            </a:r>
          </a:p>
          <a:p>
            <a:pPr lvl="1"/>
            <a:r>
              <a:rPr lang="en-US" dirty="0" smtClean="0"/>
              <a:t>Must be tight T/B</a:t>
            </a:r>
          </a:p>
          <a:p>
            <a:r>
              <a:rPr lang="en-US" dirty="0" smtClean="0"/>
              <a:t>Mortise comes first </a:t>
            </a:r>
          </a:p>
          <a:p>
            <a:pPr lvl="1"/>
            <a:r>
              <a:rPr lang="en-US" dirty="0" smtClean="0"/>
              <a:t>Fit the </a:t>
            </a:r>
            <a:r>
              <a:rPr lang="en-US" dirty="0" err="1" smtClean="0"/>
              <a:t>tenon</a:t>
            </a:r>
            <a:r>
              <a:rPr lang="en-US" dirty="0" smtClean="0"/>
              <a:t> to the mortise </a:t>
            </a:r>
          </a:p>
          <a:p>
            <a:pPr lvl="2"/>
            <a:r>
              <a:rPr lang="en-US" dirty="0" smtClean="0"/>
              <a:t>Unless otherwise specified </a:t>
            </a:r>
          </a:p>
          <a:p>
            <a:pPr lvl="2"/>
            <a:r>
              <a:rPr lang="en-US" dirty="0" smtClean="0"/>
              <a:t>Commonly on through wedge MTs </a:t>
            </a:r>
          </a:p>
        </p:txBody>
      </p:sp>
    </p:spTree>
    <p:extLst>
      <p:ext uri="{BB962C8B-B14F-4D97-AF65-F5344CB8AC3E}">
        <p14:creationId xmlns:p14="http://schemas.microsoft.com/office/powerpoint/2010/main" val="138889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wood working joint?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 connection between two pieces of wood. </a:t>
            </a:r>
          </a:p>
          <a:p>
            <a:r>
              <a:rPr lang="en-US" dirty="0" smtClean="0"/>
              <a:t>Many variations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38009"/>
            <a:ext cx="4718050" cy="3155195"/>
          </a:xfrm>
        </p:spPr>
      </p:pic>
    </p:spTree>
    <p:extLst>
      <p:ext uri="{BB962C8B-B14F-4D97-AF65-F5344CB8AC3E}">
        <p14:creationId xmlns:p14="http://schemas.microsoft.com/office/powerpoint/2010/main" val="3346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and Tenon Last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Mortise cut on the </a:t>
            </a:r>
          </a:p>
          <a:p>
            <a:pPr lvl="1"/>
            <a:r>
              <a:rPr lang="en-US" dirty="0" smtClean="0"/>
              <a:t>Drill press w/ a mortise attachment </a:t>
            </a:r>
          </a:p>
          <a:p>
            <a:pPr lvl="1"/>
            <a:r>
              <a:rPr lang="en-US" dirty="0" smtClean="0"/>
              <a:t>Hollow chisel mortise </a:t>
            </a:r>
          </a:p>
          <a:p>
            <a:r>
              <a:rPr lang="en-US" dirty="0" err="1" smtClean="0"/>
              <a:t>Tenons</a:t>
            </a:r>
            <a:r>
              <a:rPr lang="en-US" dirty="0" smtClean="0"/>
              <a:t> cut on the </a:t>
            </a:r>
          </a:p>
          <a:p>
            <a:pPr lvl="1"/>
            <a:r>
              <a:rPr lang="en-US" dirty="0" smtClean="0"/>
              <a:t>Dado table saw w/ sled </a:t>
            </a:r>
          </a:p>
          <a:p>
            <a:pPr lvl="1"/>
            <a:r>
              <a:rPr lang="en-US" dirty="0" smtClean="0"/>
              <a:t>Router table w/ fence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Clamping </a:t>
            </a:r>
          </a:p>
          <a:p>
            <a:pPr lvl="1"/>
            <a:r>
              <a:rPr lang="en-US" dirty="0" smtClean="0"/>
              <a:t>1 per joint </a:t>
            </a:r>
          </a:p>
          <a:p>
            <a:pPr lvl="1"/>
            <a:r>
              <a:rPr lang="en-US" dirty="0" smtClean="0"/>
              <a:t>Check w/ square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14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Dovetail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Interlocking joints </a:t>
            </a:r>
          </a:p>
          <a:p>
            <a:r>
              <a:rPr lang="en-US" dirty="0" smtClean="0"/>
              <a:t>Consists of tails and </a:t>
            </a:r>
            <a:r>
              <a:rPr lang="en-US" dirty="0" smtClean="0"/>
              <a:t>pins</a:t>
            </a:r>
            <a:endParaRPr lang="en-US" dirty="0" smtClean="0"/>
          </a:p>
          <a:p>
            <a:r>
              <a:rPr lang="en-US" dirty="0" smtClean="0"/>
              <a:t>Reinforced</a:t>
            </a:r>
          </a:p>
          <a:p>
            <a:pPr lvl="1"/>
            <a:r>
              <a:rPr lang="en-US" dirty="0" smtClean="0"/>
              <a:t>Glue </a:t>
            </a:r>
          </a:p>
          <a:p>
            <a:pPr lvl="1"/>
            <a:r>
              <a:rPr lang="en-US" dirty="0" smtClean="0"/>
              <a:t>Strong w/o glue but glue holds forever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49" y="2560638"/>
            <a:ext cx="3316401" cy="3309937"/>
          </a:xfrm>
        </p:spPr>
      </p:pic>
    </p:spTree>
    <p:extLst>
      <p:ext uri="{BB962C8B-B14F-4D97-AF65-F5344CB8AC3E}">
        <p14:creationId xmlns:p14="http://schemas.microsoft.com/office/powerpoint/2010/main" val="148508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Dovetails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Types of Dovetails </a:t>
            </a:r>
          </a:p>
          <a:p>
            <a:pPr lvl="1"/>
            <a:r>
              <a:rPr lang="en-US" dirty="0" smtClean="0"/>
              <a:t>Blind – can’t see pins </a:t>
            </a:r>
          </a:p>
          <a:p>
            <a:pPr lvl="1"/>
            <a:r>
              <a:rPr lang="en-US" dirty="0" smtClean="0"/>
              <a:t>Full – see the entire joint</a:t>
            </a:r>
          </a:p>
          <a:p>
            <a:r>
              <a:rPr lang="en-US" dirty="0" smtClean="0"/>
              <a:t>Cutting Dovetails </a:t>
            </a:r>
          </a:p>
          <a:p>
            <a:pPr lvl="1"/>
            <a:r>
              <a:rPr lang="en-US" dirty="0" smtClean="0"/>
              <a:t>Blind </a:t>
            </a:r>
          </a:p>
          <a:p>
            <a:pPr lvl="2"/>
            <a:r>
              <a:rPr lang="en-US" dirty="0" smtClean="0"/>
              <a:t>Reverse Dovetail Jig and Router </a:t>
            </a:r>
          </a:p>
          <a:p>
            <a:pPr lvl="2"/>
            <a:r>
              <a:rPr lang="en-US" dirty="0" smtClean="0"/>
              <a:t>Table Saw</a:t>
            </a:r>
          </a:p>
          <a:p>
            <a:pPr lvl="2"/>
            <a:r>
              <a:rPr lang="en-US" dirty="0" smtClean="0"/>
              <a:t>By Hand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Full </a:t>
            </a:r>
          </a:p>
          <a:p>
            <a:pPr lvl="2"/>
            <a:r>
              <a:rPr lang="en-US" dirty="0" smtClean="0"/>
              <a:t>Table saw </a:t>
            </a:r>
          </a:p>
          <a:p>
            <a:pPr lvl="2"/>
            <a:r>
              <a:rPr lang="en-US" dirty="0" smtClean="0"/>
              <a:t>Router</a:t>
            </a:r>
          </a:p>
          <a:p>
            <a:pPr lvl="2"/>
            <a:r>
              <a:rPr lang="en-US" dirty="0" smtClean="0"/>
              <a:t>By hand</a:t>
            </a:r>
          </a:p>
          <a:p>
            <a:r>
              <a:rPr lang="en-US" dirty="0" smtClean="0"/>
              <a:t>Take more time to layout and get perfect </a:t>
            </a:r>
          </a:p>
          <a:p>
            <a:r>
              <a:rPr lang="en-US" dirty="0" smtClean="0"/>
              <a:t>Clamping 	</a:t>
            </a:r>
          </a:p>
          <a:p>
            <a:pPr lvl="1"/>
            <a:r>
              <a:rPr lang="en-US" dirty="0" smtClean="0"/>
              <a:t>Band clamps </a:t>
            </a:r>
          </a:p>
          <a:p>
            <a:pPr lvl="1"/>
            <a:r>
              <a:rPr lang="en-US" dirty="0" smtClean="0"/>
              <a:t>4 Bar clamps </a:t>
            </a:r>
          </a:p>
        </p:txBody>
      </p:sp>
    </p:spTree>
    <p:extLst>
      <p:ext uri="{BB962C8B-B14F-4D97-AF65-F5344CB8AC3E}">
        <p14:creationId xmlns:p14="http://schemas.microsoft.com/office/powerpoint/2010/main" val="320812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Box turned on end or edge </a:t>
            </a:r>
          </a:p>
          <a:p>
            <a:pPr lvl="1"/>
            <a:r>
              <a:rPr lang="en-US" dirty="0" smtClean="0"/>
              <a:t>Cabinetry </a:t>
            </a:r>
          </a:p>
          <a:p>
            <a:pPr lvl="2"/>
            <a:r>
              <a:rPr lang="en-US" dirty="0" smtClean="0"/>
              <a:t>Shelves </a:t>
            </a:r>
          </a:p>
          <a:p>
            <a:pPr lvl="2"/>
            <a:r>
              <a:rPr lang="en-US" dirty="0" smtClean="0"/>
              <a:t>Tables </a:t>
            </a:r>
          </a:p>
          <a:p>
            <a:pPr lvl="2"/>
            <a:r>
              <a:rPr lang="en-US" dirty="0" smtClean="0"/>
              <a:t>Cabinets </a:t>
            </a:r>
          </a:p>
          <a:p>
            <a:pPr lvl="2"/>
            <a:r>
              <a:rPr lang="en-US" dirty="0" smtClean="0"/>
              <a:t>Boxes </a:t>
            </a:r>
          </a:p>
          <a:p>
            <a:pPr lvl="1"/>
            <a:r>
              <a:rPr lang="en-US" dirty="0" smtClean="0"/>
              <a:t>Fundamentals of jointery </a:t>
            </a:r>
          </a:p>
          <a:p>
            <a:pPr lvl="1"/>
            <a:r>
              <a:rPr lang="en-US" dirty="0" smtClean="0"/>
              <a:t>Creates your furniture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the joints put together to make 1 piece </a:t>
            </a:r>
          </a:p>
          <a:p>
            <a:pPr lvl="1"/>
            <a:r>
              <a:rPr lang="en-US" dirty="0" smtClean="0"/>
              <a:t>EX. Band saw boxes + but joints</a:t>
            </a:r>
          </a:p>
          <a:p>
            <a:pPr lvl="1"/>
            <a:r>
              <a:rPr lang="en-US" dirty="0" smtClean="0"/>
              <a:t>The case </a:t>
            </a:r>
          </a:p>
          <a:p>
            <a:pPr lvl="2"/>
            <a:r>
              <a:rPr lang="en-US" dirty="0" smtClean="0"/>
              <a:t>Specific to cabinets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7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Wooden Joints in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Butt Joints </a:t>
            </a:r>
          </a:p>
          <a:p>
            <a:r>
              <a:rPr lang="en-US" dirty="0" smtClean="0"/>
              <a:t>Dowel Joints </a:t>
            </a:r>
          </a:p>
          <a:p>
            <a:r>
              <a:rPr lang="en-US" dirty="0" smtClean="0"/>
              <a:t>Biscuit Joints </a:t>
            </a:r>
          </a:p>
          <a:p>
            <a:r>
              <a:rPr lang="en-US" dirty="0" smtClean="0"/>
              <a:t>Rabbit joints</a:t>
            </a:r>
          </a:p>
          <a:p>
            <a:r>
              <a:rPr lang="en-US" dirty="0" smtClean="0"/>
              <a:t>Dado Joints</a:t>
            </a:r>
          </a:p>
          <a:p>
            <a:r>
              <a:rPr lang="en-US" dirty="0" smtClean="0"/>
              <a:t>Grooves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Miter Joints </a:t>
            </a:r>
          </a:p>
          <a:p>
            <a:r>
              <a:rPr lang="en-US" dirty="0" smtClean="0"/>
              <a:t>Lap Joints</a:t>
            </a:r>
          </a:p>
          <a:p>
            <a:r>
              <a:rPr lang="en-US" dirty="0" smtClean="0"/>
              <a:t>Mortise and Tenon Joints</a:t>
            </a:r>
          </a:p>
          <a:p>
            <a:r>
              <a:rPr lang="en-US" dirty="0" smtClean="0"/>
              <a:t>Splines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different types </a:t>
            </a:r>
          </a:p>
          <a:p>
            <a:pPr lvl="1"/>
            <a:r>
              <a:rPr lang="en-US" dirty="0" smtClean="0"/>
              <a:t>End 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Face</a:t>
            </a:r>
          </a:p>
          <a:p>
            <a:r>
              <a:rPr lang="en-US" dirty="0" smtClean="0"/>
              <a:t>Various combinations </a:t>
            </a:r>
          </a:p>
          <a:p>
            <a:r>
              <a:rPr lang="en-US" dirty="0" smtClean="0"/>
              <a:t>Weak </a:t>
            </a:r>
          </a:p>
          <a:p>
            <a:pPr lvl="1"/>
            <a:r>
              <a:rPr lang="en-US" dirty="0" smtClean="0"/>
              <a:t>Must be reinforced with glue, or screws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2" y="3086894"/>
            <a:ext cx="3495675" cy="2257425"/>
          </a:xfrm>
        </p:spPr>
      </p:pic>
    </p:spTree>
    <p:extLst>
      <p:ext uri="{BB962C8B-B14F-4D97-AF65-F5344CB8AC3E}">
        <p14:creationId xmlns:p14="http://schemas.microsoft.com/office/powerpoint/2010/main" val="7427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Dowel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465" y="2560320"/>
            <a:ext cx="4718304" cy="3310128"/>
          </a:xfrm>
        </p:spPr>
        <p:txBody>
          <a:bodyPr/>
          <a:lstStyle/>
          <a:p>
            <a:r>
              <a:rPr lang="en-US" dirty="0" smtClean="0"/>
              <a:t>Reinforcement for the butt joints </a:t>
            </a:r>
          </a:p>
          <a:p>
            <a:r>
              <a:rPr lang="en-US" dirty="0" smtClean="0"/>
              <a:t>Held together better with glue</a:t>
            </a:r>
          </a:p>
          <a:p>
            <a:r>
              <a:rPr lang="en-US" dirty="0" smtClean="0"/>
              <a:t>Fairly strong, there are strong joints</a:t>
            </a:r>
          </a:p>
          <a:p>
            <a:r>
              <a:rPr lang="en-US" dirty="0" smtClean="0"/>
              <a:t>Must be reinforced with glue. </a:t>
            </a:r>
          </a:p>
          <a:p>
            <a:r>
              <a:rPr lang="en-US" dirty="0" smtClean="0"/>
              <a:t>Great for strengthening miter joints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59" y="2560638"/>
            <a:ext cx="3237981" cy="3309937"/>
          </a:xfrm>
        </p:spPr>
      </p:pic>
    </p:spTree>
    <p:extLst>
      <p:ext uri="{BB962C8B-B14F-4D97-AF65-F5344CB8AC3E}">
        <p14:creationId xmlns:p14="http://schemas.microsoft.com/office/powerpoint/2010/main" val="11917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Biscuit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Weak w/o glue</a:t>
            </a:r>
          </a:p>
          <a:p>
            <a:r>
              <a:rPr lang="en-US" dirty="0" smtClean="0"/>
              <a:t>Strong with glue </a:t>
            </a:r>
          </a:p>
          <a:p>
            <a:pPr lvl="1"/>
            <a:r>
              <a:rPr lang="en-US" dirty="0" smtClean="0"/>
              <a:t>biscuit absorbs the moisture in the glue and expands, holding the 2 boards together </a:t>
            </a:r>
          </a:p>
          <a:p>
            <a:r>
              <a:rPr lang="en-US" dirty="0" smtClean="0"/>
              <a:t>Come in many sizes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09628"/>
            <a:ext cx="4718050" cy="2811957"/>
          </a:xfrm>
        </p:spPr>
      </p:pic>
    </p:spTree>
    <p:extLst>
      <p:ext uri="{BB962C8B-B14F-4D97-AF65-F5344CB8AC3E}">
        <p14:creationId xmlns:p14="http://schemas.microsoft.com/office/powerpoint/2010/main" val="3602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 Joint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very strong </a:t>
            </a:r>
          </a:p>
          <a:p>
            <a:r>
              <a:rPr lang="en-US" dirty="0" smtClean="0"/>
              <a:t>Must be reinforced with glue and screws</a:t>
            </a:r>
          </a:p>
          <a:p>
            <a:r>
              <a:rPr lang="en-US" dirty="0" smtClean="0"/>
              <a:t>Used on cabinetry and boxes </a:t>
            </a:r>
          </a:p>
          <a:p>
            <a:r>
              <a:rPr lang="en-US" dirty="0" smtClean="0"/>
              <a:t>Cut on the outside edges of boards</a:t>
            </a:r>
          </a:p>
          <a:p>
            <a:r>
              <a:rPr lang="en-US" dirty="0" smtClean="0"/>
              <a:t>Multi grain, </a:t>
            </a:r>
          </a:p>
          <a:p>
            <a:pPr lvl="1"/>
            <a:r>
              <a:rPr lang="en-US" dirty="0" smtClean="0"/>
              <a:t>Cut on any grain direction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796506"/>
            <a:ext cx="2857500" cy="838200"/>
          </a:xfrm>
        </p:spPr>
      </p:pic>
    </p:spTree>
    <p:extLst>
      <p:ext uri="{BB962C8B-B14F-4D97-AF65-F5344CB8AC3E}">
        <p14:creationId xmlns:p14="http://schemas.microsoft.com/office/powerpoint/2010/main" val="2474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Dado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Strong </a:t>
            </a:r>
          </a:p>
          <a:p>
            <a:r>
              <a:rPr lang="en-US" dirty="0" smtClean="0"/>
              <a:t>Need reinforced with glue </a:t>
            </a:r>
          </a:p>
          <a:p>
            <a:r>
              <a:rPr lang="en-US" dirty="0" smtClean="0"/>
              <a:t>Always go across the grain </a:t>
            </a:r>
          </a:p>
          <a:p>
            <a:r>
              <a:rPr lang="en-US" dirty="0" smtClean="0"/>
              <a:t>Used in furniture joints</a:t>
            </a:r>
          </a:p>
          <a:p>
            <a:pPr lvl="1"/>
            <a:r>
              <a:rPr lang="en-US" dirty="0" smtClean="0"/>
              <a:t>Book Shelves</a:t>
            </a:r>
          </a:p>
          <a:p>
            <a:pPr lvl="1"/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Cabinets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8" y="2560638"/>
            <a:ext cx="3061364" cy="3309937"/>
          </a:xfrm>
        </p:spPr>
      </p:pic>
    </p:spTree>
    <p:extLst>
      <p:ext uri="{BB962C8B-B14F-4D97-AF65-F5344CB8AC3E}">
        <p14:creationId xmlns:p14="http://schemas.microsoft.com/office/powerpoint/2010/main" val="23550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Very </a:t>
            </a:r>
            <a:r>
              <a:rPr lang="en-US" dirty="0" err="1" smtClean="0"/>
              <a:t>stong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Like a dado joint </a:t>
            </a:r>
          </a:p>
          <a:p>
            <a:r>
              <a:rPr lang="en-US" dirty="0" smtClean="0"/>
              <a:t>Goes with the grain of a board </a:t>
            </a:r>
          </a:p>
          <a:p>
            <a:r>
              <a:rPr lang="en-US" dirty="0" smtClean="0"/>
              <a:t>Used in furniture, cabinetry</a:t>
            </a:r>
          </a:p>
          <a:p>
            <a:r>
              <a:rPr lang="en-US" dirty="0" smtClean="0"/>
              <a:t>Needs reinforced with glue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81" y="2560638"/>
            <a:ext cx="3309937" cy="3309937"/>
          </a:xfrm>
        </p:spPr>
      </p:pic>
    </p:spTree>
    <p:extLst>
      <p:ext uri="{BB962C8B-B14F-4D97-AF65-F5344CB8AC3E}">
        <p14:creationId xmlns:p14="http://schemas.microsoft.com/office/powerpoint/2010/main" val="27316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2608</TotalTime>
  <Words>667</Words>
  <Application>Microsoft Office PowerPoint</Application>
  <PresentationFormat>Widescreen</PresentationFormat>
  <Paragraphs>165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Joint Identification</vt:lpstr>
      <vt:lpstr>What is a wood working joint?</vt:lpstr>
      <vt:lpstr>Wooden Joints in this class</vt:lpstr>
      <vt:lpstr>Butt Joints </vt:lpstr>
      <vt:lpstr>Dowel Joints </vt:lpstr>
      <vt:lpstr>Biscuit Joints </vt:lpstr>
      <vt:lpstr>Rabbit Joint </vt:lpstr>
      <vt:lpstr>Dado Joints </vt:lpstr>
      <vt:lpstr>Grooves</vt:lpstr>
      <vt:lpstr>Lap Joints </vt:lpstr>
      <vt:lpstr>Miter Joints </vt:lpstr>
      <vt:lpstr>Miter Joints Continued</vt:lpstr>
      <vt:lpstr>Miter Joint Continued </vt:lpstr>
      <vt:lpstr>Mortise and Tenon Joints</vt:lpstr>
      <vt:lpstr>Mortise and Tenon Continued</vt:lpstr>
      <vt:lpstr>Mortise and tenon continued</vt:lpstr>
      <vt:lpstr>Mortise and Tenon Continued </vt:lpstr>
      <vt:lpstr>Mortise and Tenon Continued</vt:lpstr>
      <vt:lpstr>Mortise and Tenon Continued</vt:lpstr>
      <vt:lpstr>Mortise and Tenon Last </vt:lpstr>
      <vt:lpstr>Dovetail joints </vt:lpstr>
      <vt:lpstr>Dovetails Continued</vt:lpstr>
      <vt:lpstr>Casework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Identification</dc:title>
  <dc:creator>Francis Garner</dc:creator>
  <cp:lastModifiedBy>Francis Garner</cp:lastModifiedBy>
  <cp:revision>25</cp:revision>
  <dcterms:created xsi:type="dcterms:W3CDTF">2016-11-09T20:53:50Z</dcterms:created>
  <dcterms:modified xsi:type="dcterms:W3CDTF">2016-11-22T21:12:35Z</dcterms:modified>
</cp:coreProperties>
</file>